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3" r:id="rId2"/>
    <p:sldId id="276" r:id="rId3"/>
    <p:sldId id="284" r:id="rId4"/>
    <p:sldId id="262" r:id="rId5"/>
    <p:sldId id="288" r:id="rId6"/>
    <p:sldId id="313" r:id="rId7"/>
    <p:sldId id="314" r:id="rId8"/>
    <p:sldId id="315" r:id="rId9"/>
    <p:sldId id="316" r:id="rId10"/>
    <p:sldId id="312" r:id="rId11"/>
    <p:sldId id="317" r:id="rId12"/>
    <p:sldId id="296" r:id="rId13"/>
    <p:sldId id="267" r:id="rId14"/>
    <p:sldId id="297" r:id="rId15"/>
    <p:sldId id="318" r:id="rId16"/>
    <p:sldId id="319" r:id="rId17"/>
    <p:sldId id="26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BB6"/>
    <a:srgbClr val="99CCF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04AA-6D96-400C-980B-756F3E2E3DE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F3E8-E3C9-4F0B-A2A5-405292E7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68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10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9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AE6AEA-83AA-4CF6-A5F3-F6411DC10C4C}" type="slidenum">
              <a:rPr lang="en-US" altLang="en-US" sz="1200"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53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6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79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83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84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57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8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43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31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6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file:///D:\Bai%20giang%2012-13%20-%20HOA\GA%20DT%20LOP%203\PH&#210;NG%20CH&#193;Y%20KHI%20&#7902;%20NH&#192;\&#7902;%20Tr&#432;&#7901;ng%20C&#244;%20D&#7841;y%20Em%20Th&#7871;%20-%20H&#224;%20Lam%20_%20320%20lyrics,%20upload%20b&#7903;i%20angelkute_star9x195.mp3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30" y="26127"/>
            <a:ext cx="7132730" cy="682687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7"/>
            <a:ext cx="149383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8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15" y="723853"/>
            <a:ext cx="9438020" cy="631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9939"/>
            <a:ext cx="6020293" cy="3519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786" y="1829939"/>
            <a:ext cx="6063214" cy="354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4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3" y="762340"/>
            <a:ext cx="12027854" cy="2027011"/>
          </a:xfrm>
          <a:prstGeom prst="rect">
            <a:avLst/>
          </a:prstGeom>
        </p:spPr>
      </p:pic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3918857"/>
            <a:ext cx="12110172" cy="2904218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001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0" y="4829176"/>
            <a:ext cx="12192000" cy="204152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4" y="1175657"/>
            <a:ext cx="2532062" cy="57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219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970" y="9524"/>
            <a:ext cx="2326259" cy="228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组合 5"/>
          <p:cNvGrpSpPr>
            <a:grpSpLocks/>
          </p:cNvGrpSpPr>
          <p:nvPr/>
        </p:nvGrpSpPr>
        <p:grpSpPr bwMode="auto">
          <a:xfrm>
            <a:off x="0" y="4295775"/>
            <a:ext cx="12192000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WordArt 9"/>
          <p:cNvSpPr>
            <a:spLocks noChangeArrowheads="1" noChangeShapeType="1" noTextEdit="1"/>
          </p:cNvSpPr>
          <p:nvPr/>
        </p:nvSpPr>
        <p:spPr bwMode="auto">
          <a:xfrm>
            <a:off x="4186172" y="1016546"/>
            <a:ext cx="3426365" cy="66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680008" y="2279142"/>
            <a:ext cx="6773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0" i="1" kern="1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ĐỐ VUI</a:t>
            </a:r>
            <a:endParaRPr lang="en-US" sz="120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87980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92375" y="1593171"/>
            <a:ext cx="6191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1:  Mùa gì ấm áp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Mưa phùn nhẹ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Khắp chốn cỏ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Đâm chồi nảy lộc ?</a:t>
            </a:r>
          </a:p>
        </p:txBody>
      </p:sp>
      <p:sp>
        <p:nvSpPr>
          <p:cNvPr id="5" name="Explosion 1 4"/>
          <p:cNvSpPr/>
          <p:nvPr/>
        </p:nvSpPr>
        <p:spPr>
          <a:xfrm>
            <a:off x="5424714" y="4206196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737305" y="1503590"/>
            <a:ext cx="5616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4: Mùa gì rét buốt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Gió bấc ào 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Đi học, đi làm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Phải lo mặc ấm?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395685" y="4172859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3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32718" y="1570493"/>
            <a:ext cx="6551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2:  Phượng đỏ mùa nào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Ve kêu thổn thức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Ngoài trời nóng nực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Hay có mưa rào ?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608524" y="4187373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Hạ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6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06222" y="1499962"/>
            <a:ext cx="612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3: Mùa gì dịu nắng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Mây nhẹ nhàng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Bưởi vàng trên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Quả hồng chín đỏ? 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526314" y="4216401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9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3.pn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-640081" y="-76200"/>
            <a:ext cx="12945291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KI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7206" y="1905000"/>
            <a:ext cx="8343900" cy="1771650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063751" y="609600"/>
            <a:ext cx="82994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Xin </a:t>
            </a:r>
            <a:r>
              <a:rPr lang="en-US" sz="40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ch©n </a:t>
            </a:r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thµnh c¶m ¬n c¸c 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thÇy c« gi¸o vµ c¸c em</a:t>
            </a:r>
          </a:p>
        </p:txBody>
      </p:sp>
      <p:pic>
        <p:nvPicPr>
          <p:cNvPr id="6" name="Picture 5" descr="manh khoe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6666FF"/>
              </a:clrFrom>
              <a:clrTo>
                <a:srgbClr val="6666FF">
                  <a:alpha val="0"/>
                </a:srgbClr>
              </a:clrTo>
            </a:clrChange>
            <a:duotone>
              <a:prstClr val="black"/>
              <a:srgbClr val="0016E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13773" y="3975100"/>
            <a:ext cx="4260850" cy="1554163"/>
          </a:xfrm>
          <a:prstGeom prst="rect">
            <a:avLst/>
          </a:prstGeom>
          <a:noFill/>
        </p:spPr>
      </p:pic>
      <p:pic>
        <p:nvPicPr>
          <p:cNvPr id="7" name="Picture 8" descr="HANH PHUC"/>
          <p:cNvPicPr>
            <a:picLocks noChangeAspect="1" noChangeArrowheads="1" noCrop="1"/>
          </p:cNvPicPr>
          <p:nvPr/>
        </p:nvPicPr>
        <p:blipFill>
          <a:blip r:embed="rId8">
            <a:duotone>
              <a:prstClr val="black"/>
              <a:srgbClr val="0033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733506" y="3865562"/>
            <a:ext cx="3657600" cy="1773237"/>
          </a:xfrm>
          <a:prstGeom prst="rect">
            <a:avLst/>
          </a:prstGeom>
          <a:noFill/>
        </p:spPr>
      </p:pic>
      <p:pic>
        <p:nvPicPr>
          <p:cNvPr id="9" name="Ở Trường Cô Dạy Em Thế - Hà Lam _ 320 lyrics, upload bởi angelkute_star9x19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1752600" y="62484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9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96399" y="3920916"/>
            <a:ext cx="28956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9"/>
            <a:ext cx="12191999" cy="254068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917720" y="3009603"/>
            <a:ext cx="6000996" cy="2450671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9600" b="1" dirty="0">
              <a:solidFill>
                <a:srgbClr val="0099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5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3043644" y="2286000"/>
            <a:ext cx="60960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660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0" y="321265"/>
            <a:ext cx="11772175" cy="1662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92791"/>
            <a:ext cx="6020293" cy="3519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786" y="2192791"/>
            <a:ext cx="6063214" cy="354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0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7" y="868326"/>
            <a:ext cx="10842170" cy="5480223"/>
          </a:xfrm>
          <a:prstGeom prst="rect">
            <a:avLst/>
          </a:prstGeom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299061" y="2289087"/>
            <a:ext cx="6309362" cy="1319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THẢO LUẬN NHÓM ĐÔI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8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291" y="13063"/>
            <a:ext cx="6948897" cy="668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4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710" y="0"/>
            <a:ext cx="6523673" cy="6765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1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351" y="130356"/>
            <a:ext cx="6350455" cy="6686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92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087" y="129131"/>
            <a:ext cx="6396719" cy="6619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8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E339D0C-7736-4204-9CBF-89DA9E180FB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W6{DB2D7602-FAAF-4FDC-88CF-1627762EB6F0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9- Nói và nghe Chuyện bốn mùa, HÀ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5BEB01-50F4-4F23-BED5-1D1577EEB81F}:3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EA0327-E006-4AB7-A2E1-4D42F4032897}:3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883668-BD85-42DA-8454-4F5CA6449169}:3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3211DE-2375-46B6-956A-E8EF49CBBC4D}:2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AF65B4-0212-400E-933D-FC54C73EAD11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56193B-605C-4DC4-BE00-AC825FEA947B}:29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AF1B22-3A32-4B00-80B6-0FA357DF3E1F}:3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193189-B72D-40D9-8DDD-0BF2F7623F6A}:3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67E46D-246C-434D-B872-C9DCA5CCB7B7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FB0E5E-C51D-4C23-83E0-D2949FA14D0C}:2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6EEC38-3C47-4A6D-A749-02E15E7452AB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DC72BD-199E-4C29-9AAF-634E7D4EF7ED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7D6132-F2E0-42D7-B094-CA20E879A310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1CE5D-555F-4FEA-BB0F-3F87A8CD8682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B60889-4307-45F0-BDF2-4F2F7ACBA2CF}:3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64673-10F0-4938-8CD7-76D01EAD7A6A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4B2316-6FB9-447C-ADB6-6BCB34CE7728}:3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144</Words>
  <Application>Microsoft Office PowerPoint</Application>
  <PresentationFormat>Widescreen</PresentationFormat>
  <Paragraphs>44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19- Nói và nghe Chuyện bốn mùa, HÀ</dc:title>
  <dc:creator>Admin</dc:creator>
  <cp:lastModifiedBy>STD-QUYNH ^^</cp:lastModifiedBy>
  <cp:revision>100</cp:revision>
  <dcterms:created xsi:type="dcterms:W3CDTF">2021-04-06T13:29:12Z</dcterms:created>
  <dcterms:modified xsi:type="dcterms:W3CDTF">2026-01-18T13:55:52Z</dcterms:modified>
</cp:coreProperties>
</file>