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A5E58-FB4A-4ACB-AB98-9F69EFDA277D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8AD39-3425-4164-B978-269CD734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AD39-3425-4164-B978-269CD7346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AD39-3425-4164-B978-269CD7346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AD39-3425-4164-B978-269CD73461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AD39-3425-4164-B978-269CD73461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AD39-3425-4164-B978-269CD7346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8AD39-3425-4164-B978-269CD73461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63266" y="2191642"/>
            <a:ext cx="6176306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–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80A1F3-7083-4041-A107-27F5CF5B5B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E\uFFFD&gt;{A32A380F-813F-4BAF-BA87-4F215DB4A4C0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0.Bangnhan5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1F7244-B12A-467A-8A34-9D66451E2E6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F410CE-3979-4A23-A831-E9B309B0A892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9BDA05-7EB0-439E-88C9-93C1BC62D917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C83012-CF10-4A27-B598-ED17E4B09299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FF8A42-D55B-4409-84CB-06BE5C67521F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7E653B-6A46-424A-88B5-2305C2E4B653}:29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188</Words>
  <Application>Microsoft Office PowerPoint</Application>
  <PresentationFormat>Widescreen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Bai40.Bangnhan5</dc:title>
  <dc:creator>Phạm Thanh Hằng (ADAS – GV)</dc:creator>
  <cp:lastModifiedBy>Administrator</cp:lastModifiedBy>
  <cp:revision>168</cp:revision>
  <dcterms:created xsi:type="dcterms:W3CDTF">2021-06-02T01:34:28Z</dcterms:created>
  <dcterms:modified xsi:type="dcterms:W3CDTF">2026-01-26T14:49:41Z</dcterms:modified>
</cp:coreProperties>
</file>