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B494-F2E1-48FF-ADB0-E04B7AB625E1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A5362-D78B-4F8A-A30A-103B0CC2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5362-D78B-4F8A-A30A-103B0CC26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0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5362-D78B-4F8A-A30A-103B0CC26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5362-D78B-4F8A-A30A-103B0CC26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0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5362-D78B-4F8A-A30A-103B0CC26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5362-D78B-4F8A-A30A-103B0CC26B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5362-D78B-4F8A-A30A-103B0CC26B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18" Type="http://schemas.openxmlformats.org/officeDocument/2006/relationships/image" Target="../media/image20.png"/><Relationship Id="rId26" Type="http://schemas.microsoft.com/office/2007/relationships/hdphoto" Target="../media/hdphoto9.wdp"/><Relationship Id="rId3" Type="http://schemas.openxmlformats.org/officeDocument/2006/relationships/notesSlide" Target="../notesSlides/notesSlide6.xml"/><Relationship Id="rId21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27.png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24" Type="http://schemas.microsoft.com/office/2007/relationships/hdphoto" Target="../media/hdphoto1.wdp"/><Relationship Id="rId32" Type="http://schemas.openxmlformats.org/officeDocument/2006/relationships/image" Target="../media/image30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23" Type="http://schemas.openxmlformats.org/officeDocument/2006/relationships/image" Target="../media/image1.png"/><Relationship Id="rId28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31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6.png"/><Relationship Id="rId22" Type="http://schemas.openxmlformats.org/officeDocument/2006/relationships/image" Target="../media/image23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6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7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8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1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E9F6669-F375-492E-B746-F927399C49B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0.Bảng nhân 5 (tiết 1), HÀ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831E64-7FC5-4484-A245-242F6B72B5F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359711-755F-489C-BB0F-A47315B53C27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E6FCA-4B1C-4515-902F-F9343CBB78FF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1FA35-C431-4EF9-9545-11D6C874B69B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C9D94C-7882-43A0-9EDE-DAEE737ADEFF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CFA812-0890-422D-AE75-8E4EBEB845D8}:29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273</Words>
  <Application>Microsoft Office PowerPoint</Application>
  <PresentationFormat>Widescreen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Bai40.Bảng nhân 5 (tiết 1), HÀ</dc:title>
  <dc:creator>Phạm Thanh Hằng (ADAS – GV)</dc:creator>
  <cp:lastModifiedBy>Admin</cp:lastModifiedBy>
  <cp:revision>168</cp:revision>
  <dcterms:created xsi:type="dcterms:W3CDTF">2021-06-02T01:34:28Z</dcterms:created>
  <dcterms:modified xsi:type="dcterms:W3CDTF">2026-01-23T09:01:15Z</dcterms:modified>
</cp:coreProperties>
</file>