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C29C-306E-406E-BE21-D283E0E31B31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EF16C-04E8-494B-8461-7128EB66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9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F16C-04E8-494B-8461-7128EB66FB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F16C-04E8-494B-8461-7128EB66F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F16C-04E8-494B-8461-7128EB66FB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3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F16C-04E8-494B-8461-7128EB66F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8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F16C-04E8-494B-8461-7128EB66F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F16C-04E8-494B-8461-7128EB66F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F16C-04E8-494B-8461-7128EB66FB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7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F16C-04E8-494B-8461-7128EB66FB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0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microsoft.com/office/2007/relationships/hdphoto" Target="../media/hdphoto5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6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8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9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4B9E5A-FB02-444A-8235-E53BDD32A9D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1.Phepchia (tiết 1), HÀ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A9ECA7-5710-4FFA-8F13-C754EA914FA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5B74CD-E317-4472-B484-31D07551E12F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AFA837-5167-423E-AD39-7FBB8FDFA2D2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7D6EA3-3C20-4A2C-A3A1-1DC60D7A5685}: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41A341-B8DB-408E-828C-28AC5F8C4A1B}:2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879C47-79C8-4ED4-8B28-315FA278FCEF}: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625393-74F2-45AF-8DBE-A08948FDF629}:2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2080CC-D55D-4AAA-9519-009EE2FFB6EF}:28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440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Bai41.Phepchia (tiết 1), HÀ</dc:title>
  <dc:creator>Phạm Thanh Hằng (ADAS – GV)</dc:creator>
  <cp:lastModifiedBy>Admin</cp:lastModifiedBy>
  <cp:revision>161</cp:revision>
  <dcterms:created xsi:type="dcterms:W3CDTF">2021-06-02T01:34:28Z</dcterms:created>
  <dcterms:modified xsi:type="dcterms:W3CDTF">2026-01-23T09:01:07Z</dcterms:modified>
</cp:coreProperties>
</file>