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1"/>
  </p:notesMasterIdLst>
  <p:sldIdLst>
    <p:sldId id="315" r:id="rId3"/>
    <p:sldId id="320" r:id="rId4"/>
    <p:sldId id="326" r:id="rId5"/>
    <p:sldId id="325" r:id="rId6"/>
    <p:sldId id="327" r:id="rId7"/>
    <p:sldId id="359" r:id="rId8"/>
    <p:sldId id="330" r:id="rId9"/>
    <p:sldId id="365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0" d="100"/>
          <a:sy n="100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3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1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6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microsoft.com/office/2007/relationships/hdphoto" Target="../media/hdphoto1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  <p:tag name="ISPRING_LMS_API_VERSION" val="SCORM 2004 (4th edition)"/>
  <p:tag name="ISPRING_ULTRA_SCORM_COURSE_ID" val="C493553E-BD51-4C62-BF79-6836FB4ED4A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E\uFFFD&gt;{A32A380F-813F-4BAF-BA87-4F215DB4A4C0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. Giọt nước và biển lớn (Tiết 1+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BA6B45-C352-4EAB-B36A-59C985CDE71D}:3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B291F9E5-1C5E-4C61-8F93-7B1FB050304E}:3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AE157E77-2BB7-4534-8667-4ED72AD51538}:3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4BF54907-D050-4D2B-9D1C-D66AB1C9D310}: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EAE67D55-B2F6-4EF3-B762-593C32E8BD06}:3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A62A55-60A9-46FF-ADF6-ECF5AD8A2A58}:3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37133026-25D2-44DB-B07C-147C08A23942}:3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E49E15-166F-4337-969D-DA894A3F2369}:365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210</Words>
  <Application>Microsoft Office PowerPoint</Application>
  <PresentationFormat>Custom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UTM Cookies</vt:lpstr>
      <vt:lpstr>UTM Avo</vt:lpstr>
      <vt:lpstr>Montserrat</vt:lpstr>
      <vt:lpstr>Arial</vt:lpstr>
      <vt:lpstr>Wingdings</vt:lpstr>
      <vt:lpstr>Times New Roman</vt:lpstr>
      <vt:lpstr>Kalam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Bai5. Giọt nước và biển lớn (Tiết 1+2)</dc:title>
  <dc:creator>L.U</dc:creator>
  <cp:lastModifiedBy>Administrator</cp:lastModifiedBy>
  <cp:revision>190</cp:revision>
  <dcterms:modified xsi:type="dcterms:W3CDTF">2026-01-28T12:34:13Z</dcterms:modified>
</cp:coreProperties>
</file>