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8"/>
  </p:notesMasterIdLst>
  <p:sldIdLst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69AAD-2550-4A05-A5CB-1A1311531CD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E85DE-D605-4F21-B340-62C3E0C68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9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76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60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Ghi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chú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: GV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gọi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HS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,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đúng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thì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click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chuột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phép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tính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=&gt;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đáp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án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1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quả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táo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sẽ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xuất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hiện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. 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97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Liên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hệ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– Tranthao121004@gmail.com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16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B4309-45E7-4CB5-9E00-F905C9FC90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35BCF-9C02-4DA9-8BEF-D7AB5ED1971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8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2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98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33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07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32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93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14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324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46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B4309-45E7-4CB5-9E00-F905C9FC90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35BCF-9C02-4DA9-8BEF-D7AB5ED1971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29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765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639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9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7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8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8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16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9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B4309-45E7-4CB5-9E00-F905C9FC90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35BCF-9C02-4DA9-8BEF-D7AB5ED1971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6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4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37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97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5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1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0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7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18FAC-A094-D082-2FC6-B23D8C2BC53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74" y="0"/>
            <a:ext cx="1519561" cy="15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1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96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25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671902" y="583694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..</a:t>
            </a:r>
            <a:endParaRPr kumimoji="0" lang="zh-CN" alt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1D203-CFA9-82F4-7ED7-95181A3812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99" r="58152" b="82307"/>
          <a:stretch/>
        </p:blipFill>
        <p:spPr>
          <a:xfrm>
            <a:off x="5356860" y="1645920"/>
            <a:ext cx="1826260" cy="13372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A61F3E-4A15-6741-4D66-8379EE279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352" y="3073313"/>
            <a:ext cx="1163217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A41E470-F7BF-805C-5306-C2386B6CD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198" y="1614038"/>
            <a:ext cx="17237908" cy="41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-373339" y="1380623"/>
            <a:ext cx="5881072" cy="5748604"/>
          </a:xfrm>
          <a:prstGeom prst="rect">
            <a:avLst/>
          </a:prstGeom>
        </p:spPr>
      </p:pic>
      <p:pic>
        <p:nvPicPr>
          <p:cNvPr id="1026" name="Picture 2" descr="1,122 Child Watering Plant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10" l="0" r="62092">
                        <a14:foregroundMark x1="40196" y1="46078" x2="49346" y2="50000"/>
                        <a14:foregroundMark x1="29412" y1="43464" x2="24837" y2="5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6547"/>
          <a:stretch/>
        </p:blipFill>
        <p:spPr bwMode="auto">
          <a:xfrm flipH="1">
            <a:off x="2854503" y="4352377"/>
            <a:ext cx="1677852" cy="27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4" y="3175433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Chăm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táo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04" name="Rounded Rectangle 103"/>
          <p:cNvSpPr/>
          <p:nvPr/>
        </p:nvSpPr>
        <p:spPr>
          <a:xfrm>
            <a:off x="5075943" y="2253458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x  .?. = 5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107767" y="404199"/>
            <a:ext cx="5471576" cy="738521"/>
            <a:chOff x="2421141" y="730782"/>
            <a:chExt cx="5471576" cy="738521"/>
          </a:xfrm>
        </p:grpSpPr>
        <p:sp>
          <p:nvSpPr>
            <p:cNvPr id="109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rgbClr val="B9ED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604694" y="792338"/>
              <a:ext cx="5288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9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 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107767" y="394456"/>
            <a:ext cx="5471576" cy="738521"/>
            <a:chOff x="2421141" y="730782"/>
            <a:chExt cx="5471576" cy="738521"/>
          </a:xfrm>
        </p:grpSpPr>
        <p:sp>
          <p:nvSpPr>
            <p:cNvPr id="112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604694" y="807654"/>
              <a:ext cx="5288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nhân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92570" y="2364954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8695" y="-1245231"/>
            <a:ext cx="609600" cy="6096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32" y="3734955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5" name="Rounded Rectangle 84"/>
          <p:cNvSpPr/>
          <p:nvPr/>
        </p:nvSpPr>
        <p:spPr>
          <a:xfrm>
            <a:off x="5075943" y="3293413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 x .?. = 10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92570" y="3422494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43" y="1529869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8" name="Rounded Rectangle 87"/>
          <p:cNvSpPr/>
          <p:nvPr/>
        </p:nvSpPr>
        <p:spPr>
          <a:xfrm>
            <a:off x="5075943" y="4352377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x  .?. = 15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874985" y="4481458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47" y="2027647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1" name="Rounded Rectangle 90"/>
          <p:cNvSpPr/>
          <p:nvPr/>
        </p:nvSpPr>
        <p:spPr>
          <a:xfrm>
            <a:off x="7397387" y="2253458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x 4 = .?.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657627" y="2345945"/>
            <a:ext cx="7569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92" y="3004358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Rounded Rectangle 97"/>
          <p:cNvSpPr/>
          <p:nvPr/>
        </p:nvSpPr>
        <p:spPr>
          <a:xfrm>
            <a:off x="7397387" y="3300967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x 5 = .?.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735615" y="3412463"/>
            <a:ext cx="6319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47" y="4122777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Rounded Rectangle 100"/>
          <p:cNvSpPr/>
          <p:nvPr/>
        </p:nvSpPr>
        <p:spPr>
          <a:xfrm>
            <a:off x="7397387" y="4348588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x 6 = .?.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619351" y="4460083"/>
            <a:ext cx="6319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43" y="2008638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4" name="Rounded Rectangle 113"/>
          <p:cNvSpPr/>
          <p:nvPr/>
        </p:nvSpPr>
        <p:spPr>
          <a:xfrm>
            <a:off x="9811083" y="2234449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.?. x 7 = 35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012249" y="2332740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43" y="3485230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7" name="Rounded Rectangle 116"/>
          <p:cNvSpPr/>
          <p:nvPr/>
        </p:nvSpPr>
        <p:spPr>
          <a:xfrm>
            <a:off x="9811083" y="3301473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.?. x 8 = 40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957055" y="3442567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09" y="2618082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0" name="Rounded Rectangle 119"/>
          <p:cNvSpPr/>
          <p:nvPr/>
        </p:nvSpPr>
        <p:spPr>
          <a:xfrm>
            <a:off x="9811083" y="4348588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.? x 9 = 45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850592" y="4460083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006" y="-1195002"/>
            <a:ext cx="609600" cy="609600"/>
          </a:xfrm>
          <a:prstGeom prst="rect">
            <a:avLst/>
          </a:prstGeom>
        </p:spPr>
      </p:pic>
      <p:pic>
        <p:nvPicPr>
          <p:cNvPr id="1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1229" y="-1120208"/>
            <a:ext cx="609600" cy="609600"/>
          </a:xfrm>
          <a:prstGeom prst="rect">
            <a:avLst/>
          </a:prstGeom>
        </p:spPr>
      </p:pic>
      <p:pic>
        <p:nvPicPr>
          <p:cNvPr id="12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29720" y="-1206824"/>
            <a:ext cx="609600" cy="609600"/>
          </a:xfrm>
          <a:prstGeom prst="rect">
            <a:avLst/>
          </a:prstGeom>
        </p:spPr>
      </p:pic>
      <p:pic>
        <p:nvPicPr>
          <p:cNvPr id="12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77409" y="-1156595"/>
            <a:ext cx="609600" cy="609600"/>
          </a:xfrm>
          <a:prstGeom prst="rect">
            <a:avLst/>
          </a:prstGeom>
        </p:spPr>
      </p:pic>
      <p:pic>
        <p:nvPicPr>
          <p:cNvPr id="12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79644" y="-1081801"/>
            <a:ext cx="609600" cy="609600"/>
          </a:xfrm>
          <a:prstGeom prst="rect">
            <a:avLst/>
          </a:prstGeom>
        </p:spPr>
      </p:pic>
      <p:pic>
        <p:nvPicPr>
          <p:cNvPr id="12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54053" y="-1226349"/>
            <a:ext cx="609600" cy="609600"/>
          </a:xfrm>
          <a:prstGeom prst="rect">
            <a:avLst/>
          </a:prstGeom>
        </p:spPr>
      </p:pic>
      <p:pic>
        <p:nvPicPr>
          <p:cNvPr id="12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01742" y="-1176120"/>
            <a:ext cx="609600" cy="609600"/>
          </a:xfrm>
          <a:prstGeom prst="rect">
            <a:avLst/>
          </a:prstGeom>
        </p:spPr>
      </p:pic>
      <p:pic>
        <p:nvPicPr>
          <p:cNvPr id="12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03977" y="-1101326"/>
            <a:ext cx="609600" cy="609600"/>
          </a:xfrm>
          <a:prstGeom prst="rect">
            <a:avLst/>
          </a:prstGeom>
        </p:spPr>
      </p:pic>
      <p:pic>
        <p:nvPicPr>
          <p:cNvPr id="24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04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761004" y="1722847"/>
            <a:ext cx="609600" cy="609600"/>
          </a:xfrm>
          <a:prstGeom prst="rect">
            <a:avLst/>
          </a:prstGeom>
        </p:spPr>
      </p:pic>
      <p:sp>
        <p:nvSpPr>
          <p:cNvPr id="60" name="Rounded Rectangle 119">
            <a:extLst>
              <a:ext uri="{FF2B5EF4-FFF2-40B4-BE49-F238E27FC236}">
                <a16:creationId xmlns:a16="http://schemas.microsoft.com/office/drawing/2014/main" id="{2592DA8D-4B77-461A-901F-79E025C5F653}"/>
              </a:ext>
            </a:extLst>
          </p:cNvPr>
          <p:cNvSpPr/>
          <p:nvPr/>
        </p:nvSpPr>
        <p:spPr>
          <a:xfrm>
            <a:off x="7397387" y="5578903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x 10 = .?.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1FC994-8518-4FAE-906C-86339BB0EA92}"/>
              </a:ext>
            </a:extLst>
          </p:cNvPr>
          <p:cNvSpPr txBox="1"/>
          <p:nvPr/>
        </p:nvSpPr>
        <p:spPr>
          <a:xfrm>
            <a:off x="8881816" y="5690399"/>
            <a:ext cx="7227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EC7FEDC-E8B2-46C5-929B-B85CDECDE9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24" y="2799623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AABE47EE-192C-48D0-9418-AAE1402B8E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329241" y="4814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0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00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00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00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00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00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800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800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80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3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22" grpId="0" animBg="1"/>
      <p:bldP spid="86" grpId="0" animBg="1"/>
      <p:bldP spid="89" grpId="0" animBg="1"/>
      <p:bldP spid="92" grpId="0" animBg="1"/>
      <p:bldP spid="99" grpId="0" animBg="1"/>
      <p:bldP spid="102" grpId="0" animBg="1"/>
      <p:bldP spid="115" grpId="0" animBg="1"/>
      <p:bldP spid="118" grpId="0" animBg="1"/>
      <p:bldP spid="121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FE05B2-30A5-43E7-B606-2CF2B265ED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2823" y="1774186"/>
            <a:ext cx="1070550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Widescreen</PresentationFormat>
  <Paragraphs>30</Paragraphs>
  <Slides>4</Slides>
  <Notes>4</Notes>
  <HiddenSlides>0</HiddenSlides>
  <MMClips>11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等线 Light</vt:lpstr>
      <vt:lpstr>DFPOP1-W9</vt:lpstr>
      <vt:lpstr>Times New Roman</vt:lpstr>
      <vt:lpstr>zihun7hao-wennuantongzhiti</vt:lpstr>
      <vt:lpstr>华康少女文字W5</vt:lpstr>
      <vt:lpstr>印品黑体</vt:lpstr>
      <vt:lpstr>迷你简细行楷</vt:lpstr>
      <vt:lpstr>4_Office 主题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STD-QUYNH ^^</dc:creator>
  <cp:lastModifiedBy>STD-QUYNH ^^</cp:lastModifiedBy>
  <cp:revision>1</cp:revision>
  <dcterms:created xsi:type="dcterms:W3CDTF">2026-01-28T01:19:19Z</dcterms:created>
  <dcterms:modified xsi:type="dcterms:W3CDTF">2026-01-28T01:19:48Z</dcterms:modified>
</cp:coreProperties>
</file>