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D8F2D-7508-4AD5-959D-1ADE708066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F20F-ACE9-40F9-8332-82AAD832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4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1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45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53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– Tranthao121004@gmail.com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58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B044-C6F8-4E49-8748-4DEFF021D4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5642-83BE-44B4-BE40-010C0454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6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4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671902" y="5836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..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1D203-CFA9-82F4-7ED7-95181A381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61F3E-4A15-6741-4D66-8379EE279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B117C1A-7E75-8B94-DBB0-D2BDE8402D71}"/>
              </a:ext>
            </a:extLst>
          </p:cNvPr>
          <p:cNvGrpSpPr/>
          <p:nvPr/>
        </p:nvGrpSpPr>
        <p:grpSpPr>
          <a:xfrm>
            <a:off x="215705" y="284871"/>
            <a:ext cx="3275427" cy="890954"/>
            <a:chOff x="215705" y="284871"/>
            <a:chExt cx="3275427" cy="890954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9A89D18A-A81F-724C-307B-1E67002D0A18}"/>
                </a:ext>
              </a:extLst>
            </p:cNvPr>
            <p:cNvSpPr/>
            <p:nvPr/>
          </p:nvSpPr>
          <p:spPr>
            <a:xfrm>
              <a:off x="719797" y="284871"/>
              <a:ext cx="2771335" cy="890954"/>
            </a:xfrm>
            <a:prstGeom prst="flowChartTerminator">
              <a:avLst/>
            </a:prstGeom>
            <a:solidFill>
              <a:srgbClr val="E1506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9" name="Flowchart: Terminator 38">
              <a:extLst>
                <a:ext uri="{FF2B5EF4-FFF2-40B4-BE49-F238E27FC236}">
                  <a16:creationId xmlns:a16="http://schemas.microsoft.com/office/drawing/2014/main" id="{131E2C79-AAEA-A3BF-49D9-D4D315F3B571}"/>
                </a:ext>
              </a:extLst>
            </p:cNvPr>
            <p:cNvSpPr/>
            <p:nvPr/>
          </p:nvSpPr>
          <p:spPr>
            <a:xfrm>
              <a:off x="215705" y="284871"/>
              <a:ext cx="1008184" cy="890954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1744FED-F41D-D161-EA4E-40032ABB6A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2020" y="1618254"/>
          <a:ext cx="10698477" cy="1932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1471">
                  <a:extLst>
                    <a:ext uri="{9D8B030D-6E8A-4147-A177-3AD203B41FA5}">
                      <a16:colId xmlns:a16="http://schemas.microsoft.com/office/drawing/2014/main" val="1645042372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579604123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1445105044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1308782205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283347409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3951061896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4132841949"/>
                    </a:ext>
                  </a:extLst>
                </a:gridCol>
              </a:tblGrid>
              <a:tr h="652506">
                <a:tc rowSpan="2">
                  <a:txBody>
                    <a:bodyPr/>
                    <a:lstStyle/>
                    <a:p>
                      <a:pPr algn="ctr"/>
                      <a:r>
                        <a:rPr lang="vi-VN" sz="6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6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43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5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93652"/>
                  </a:ext>
                </a:extLst>
              </a:tr>
            </a:tbl>
          </a:graphicData>
        </a:graphic>
      </p:graphicFrame>
      <p:sp>
        <p:nvSpPr>
          <p:cNvPr id="42" name="Line Callout 1 12">
            <a:extLst>
              <a:ext uri="{FF2B5EF4-FFF2-40B4-BE49-F238E27FC236}">
                <a16:creationId xmlns:a16="http://schemas.microsoft.com/office/drawing/2014/main" id="{239AACB1-E2FF-5E07-1851-5EDBB2F5E662}"/>
              </a:ext>
            </a:extLst>
          </p:cNvPr>
          <p:cNvSpPr/>
          <p:nvPr/>
        </p:nvSpPr>
        <p:spPr>
          <a:xfrm>
            <a:off x="1552561" y="4407174"/>
            <a:ext cx="3027059" cy="853440"/>
          </a:xfrm>
          <a:prstGeom prst="borderCallout1">
            <a:avLst>
              <a:gd name="adj1" fmla="val -10583"/>
              <a:gd name="adj2" fmla="val 57117"/>
              <a:gd name="adj3" fmla="val -95167"/>
              <a:gd name="adj4" fmla="val 76456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1506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1 =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150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1B5A14-6305-4385-68F9-B3BDC908EF0A}"/>
              </a:ext>
            </a:extLst>
          </p:cNvPr>
          <p:cNvSpPr/>
          <p:nvPr/>
        </p:nvSpPr>
        <p:spPr>
          <a:xfrm>
            <a:off x="4759960" y="298950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spc="300" dirty="0">
                <a:solidFill>
                  <a:srgbClr val="FFC000">
                    <a:lumMod val="40000"/>
                    <a:lumOff val="6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3DA9DF-7A12-D5D3-B2B0-E0868586ED4F}"/>
              </a:ext>
            </a:extLst>
          </p:cNvPr>
          <p:cNvSpPr/>
          <p:nvPr/>
        </p:nvSpPr>
        <p:spPr>
          <a:xfrm>
            <a:off x="6098735" y="298950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749D2E-B097-DF68-F130-3C9DC932727C}"/>
              </a:ext>
            </a:extLst>
          </p:cNvPr>
          <p:cNvSpPr/>
          <p:nvPr/>
        </p:nvSpPr>
        <p:spPr>
          <a:xfrm>
            <a:off x="7515860" y="3031001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191280-BB00-5960-B2B4-ACE12EE27269}"/>
              </a:ext>
            </a:extLst>
          </p:cNvPr>
          <p:cNvSpPr/>
          <p:nvPr/>
        </p:nvSpPr>
        <p:spPr>
          <a:xfrm>
            <a:off x="8932985" y="295902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047FB9-F9F7-8395-E762-B25162C165DC}"/>
              </a:ext>
            </a:extLst>
          </p:cNvPr>
          <p:cNvSpPr/>
          <p:nvPr/>
        </p:nvSpPr>
        <p:spPr>
          <a:xfrm>
            <a:off x="10350110" y="295902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D344EE-9E85-CBD7-1B50-04D6531B04E8}"/>
              </a:ext>
            </a:extLst>
          </p:cNvPr>
          <p:cNvGrpSpPr/>
          <p:nvPr/>
        </p:nvGrpSpPr>
        <p:grpSpPr>
          <a:xfrm>
            <a:off x="215705" y="284871"/>
            <a:ext cx="11031415" cy="890954"/>
            <a:chOff x="215705" y="284871"/>
            <a:chExt cx="12098215" cy="890954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9043D169-95BB-BF76-5813-917E38E47D5A}"/>
                </a:ext>
              </a:extLst>
            </p:cNvPr>
            <p:cNvSpPr/>
            <p:nvPr/>
          </p:nvSpPr>
          <p:spPr>
            <a:xfrm>
              <a:off x="719797" y="284871"/>
              <a:ext cx="11594123" cy="890954"/>
            </a:xfrm>
            <a:prstGeom prst="roundRect">
              <a:avLst/>
            </a:prstGeom>
            <a:solidFill>
              <a:srgbClr val="4DE5D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 Tìm</a:t>
              </a:r>
              <a:r>
                <a:rPr kumimoji="0" lang="vi-VN" sz="4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cánh hoa cho ong đậu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4AC7E55A-3AC9-29C2-3236-BD649044C196}"/>
                </a:ext>
              </a:extLst>
            </p:cNvPr>
            <p:cNvSpPr/>
            <p:nvPr/>
          </p:nvSpPr>
          <p:spPr>
            <a:xfrm>
              <a:off x="215705" y="284871"/>
              <a:ext cx="1008184" cy="890954"/>
            </a:xfrm>
            <a:prstGeom prst="flowChartTerminator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A7692F-31A7-6DE1-B984-54356DDD49B3}"/>
              </a:ext>
            </a:extLst>
          </p:cNvPr>
          <p:cNvGrpSpPr/>
          <p:nvPr/>
        </p:nvGrpSpPr>
        <p:grpSpPr>
          <a:xfrm>
            <a:off x="4274993" y="1528315"/>
            <a:ext cx="3010308" cy="5236921"/>
            <a:chOff x="4011366" y="1519280"/>
            <a:chExt cx="3010308" cy="5236921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28F38133-F49B-FF1E-2EE5-32CFC466CF87}"/>
                </a:ext>
              </a:extLst>
            </p:cNvPr>
            <p:cNvSpPr/>
            <p:nvPr/>
          </p:nvSpPr>
          <p:spPr>
            <a:xfrm rot="21294070" flipH="1">
              <a:off x="5891741" y="2793057"/>
              <a:ext cx="966311" cy="858604"/>
            </a:xfrm>
            <a:prstGeom prst="teardrop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2A7DF6-038E-B366-C8BC-37FC1136994B}"/>
                </a:ext>
              </a:extLst>
            </p:cNvPr>
            <p:cNvGrpSpPr/>
            <p:nvPr/>
          </p:nvGrpSpPr>
          <p:grpSpPr>
            <a:xfrm>
              <a:off x="4011366" y="1519280"/>
              <a:ext cx="3010308" cy="5236921"/>
              <a:chOff x="4011366" y="1519280"/>
              <a:chExt cx="3010308" cy="52369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BD9342A-52AB-46FC-C540-155AF9703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846" b="66768" l="22875" r="373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3" t="45826" r="60799" b="33215"/>
              <a:stretch/>
            </p:blipFill>
            <p:spPr>
              <a:xfrm>
                <a:off x="4011366" y="3796065"/>
                <a:ext cx="3010308" cy="2960136"/>
              </a:xfrm>
              <a:prstGeom prst="rect">
                <a:avLst/>
              </a:prstGeom>
            </p:spPr>
          </p:pic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60A90C34-B50B-C258-DC6F-244A48027D24}"/>
                  </a:ext>
                </a:extLst>
              </p:cNvPr>
              <p:cNvSpPr/>
              <p:nvPr/>
            </p:nvSpPr>
            <p:spPr>
              <a:xfrm rot="305930">
                <a:off x="4340218" y="266310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616CF4A7-7F3D-73E4-CCBF-AA6F04508249}"/>
                  </a:ext>
                </a:extLst>
              </p:cNvPr>
              <p:cNvSpPr/>
              <p:nvPr/>
            </p:nvSpPr>
            <p:spPr>
              <a:xfrm rot="17177160" flipH="1">
                <a:off x="5794039" y="1943509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D675B460-35B1-EAB1-5A10-EE22671F21B8}"/>
                  </a:ext>
                </a:extLst>
              </p:cNvPr>
              <p:cNvSpPr/>
              <p:nvPr/>
            </p:nvSpPr>
            <p:spPr>
              <a:xfrm rot="4340926">
                <a:off x="4388570" y="1821061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3515075D-DEF6-C931-EBA9-F8DCF990B051}"/>
                  </a:ext>
                </a:extLst>
              </p:cNvPr>
              <p:cNvSpPr/>
              <p:nvPr/>
            </p:nvSpPr>
            <p:spPr>
              <a:xfrm rot="14022420" flipV="1">
                <a:off x="5098270" y="310463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44655D94-F5BC-90B9-5571-1C14D0FEC682}"/>
                  </a:ext>
                </a:extLst>
              </p:cNvPr>
              <p:cNvSpPr/>
              <p:nvPr/>
            </p:nvSpPr>
            <p:spPr>
              <a:xfrm rot="3138138" flipV="1">
                <a:off x="5136182" y="1573134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8DBD555-F1DE-CF30-A00A-53239C25627E}"/>
                  </a:ext>
                </a:extLst>
              </p:cNvPr>
              <p:cNvSpPr/>
              <p:nvPr/>
            </p:nvSpPr>
            <p:spPr>
              <a:xfrm>
                <a:off x="5139772" y="2457787"/>
                <a:ext cx="886313" cy="78805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47340D-B2B3-3C50-A290-9FD8F978919F}"/>
                </a:ext>
              </a:extLst>
            </p:cNvPr>
            <p:cNvGrpSpPr/>
            <p:nvPr/>
          </p:nvGrpSpPr>
          <p:grpSpPr>
            <a:xfrm>
              <a:off x="4400625" y="1585067"/>
              <a:ext cx="2390884" cy="2413713"/>
              <a:chOff x="4359173" y="1682841"/>
              <a:chExt cx="2390884" cy="24137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C0AAD6-6452-73D1-487C-06C12D91F474}"/>
                  </a:ext>
                </a:extLst>
              </p:cNvPr>
              <p:cNvSpPr/>
              <p:nvPr/>
            </p:nvSpPr>
            <p:spPr>
              <a:xfrm>
                <a:off x="4359173" y="196036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B0C592-3DB8-97B2-0CFA-246E89A36875}"/>
                  </a:ext>
                </a:extLst>
              </p:cNvPr>
              <p:cNvSpPr/>
              <p:nvPr/>
            </p:nvSpPr>
            <p:spPr>
              <a:xfrm>
                <a:off x="5180716" y="168284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3CC2B5-B300-7DE4-5D8C-758D66E9473C}"/>
                  </a:ext>
                </a:extLst>
              </p:cNvPr>
              <p:cNvSpPr/>
              <p:nvPr/>
            </p:nvSpPr>
            <p:spPr>
              <a:xfrm>
                <a:off x="5836606" y="2019194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292A2CA-54A4-7BBB-8827-FCA546EBF1C3}"/>
                  </a:ext>
                </a:extLst>
              </p:cNvPr>
              <p:cNvSpPr/>
              <p:nvPr/>
            </p:nvSpPr>
            <p:spPr>
              <a:xfrm>
                <a:off x="5698566" y="2810948"/>
                <a:ext cx="1051491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59CA26E-37B7-4B1D-7AAC-59207CEAD623}"/>
                  </a:ext>
                </a:extLst>
              </p:cNvPr>
              <p:cNvSpPr/>
              <p:nvPr/>
            </p:nvSpPr>
            <p:spPr>
              <a:xfrm>
                <a:off x="4411809" y="2719637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CAA307-487E-0DEF-D85A-3EE77E2AF575}"/>
                  </a:ext>
                </a:extLst>
              </p:cNvPr>
              <p:cNvSpPr/>
              <p:nvPr/>
            </p:nvSpPr>
            <p:spPr>
              <a:xfrm>
                <a:off x="5159772" y="3178609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3EDAF0-901B-F71F-FA27-AD1E851CC028}"/>
              </a:ext>
            </a:extLst>
          </p:cNvPr>
          <p:cNvGrpSpPr/>
          <p:nvPr/>
        </p:nvGrpSpPr>
        <p:grpSpPr>
          <a:xfrm>
            <a:off x="1685632" y="1405142"/>
            <a:ext cx="2116623" cy="1560863"/>
            <a:chOff x="862593" y="1518471"/>
            <a:chExt cx="2116623" cy="1560863"/>
          </a:xfrm>
        </p:grpSpPr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65F1A2E4-C006-FA46-C971-296B5FD289B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  <p:pic>
          <p:nvPicPr>
            <p:cNvPr id="27" name="Picture 2" descr="BEE Gaming - YouTube">
              <a:extLst>
                <a:ext uri="{FF2B5EF4-FFF2-40B4-BE49-F238E27FC236}">
                  <a16:creationId xmlns:a16="http://schemas.microsoft.com/office/drawing/2014/main" id="{3E4E5E67-6E09-DB3A-D95A-F7CC9F295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4D9F2E-32BF-8E46-66D2-F860B9378662}"/>
              </a:ext>
            </a:extLst>
          </p:cNvPr>
          <p:cNvGrpSpPr/>
          <p:nvPr/>
        </p:nvGrpSpPr>
        <p:grpSpPr>
          <a:xfrm>
            <a:off x="604718" y="2969783"/>
            <a:ext cx="2116623" cy="1560863"/>
            <a:chOff x="862593" y="1518471"/>
            <a:chExt cx="2116623" cy="1560863"/>
          </a:xfrm>
        </p:grpSpPr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5D992362-F197-51A5-4031-2504C0CD855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" name="Picture 2" descr="BEE Gaming - YouTube">
              <a:extLst>
                <a:ext uri="{FF2B5EF4-FFF2-40B4-BE49-F238E27FC236}">
                  <a16:creationId xmlns:a16="http://schemas.microsoft.com/office/drawing/2014/main" id="{46516AFF-8476-D13B-F489-C08F8026F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E15EAA-1B9E-FBFB-8935-86E58FE0ABE2}"/>
              </a:ext>
            </a:extLst>
          </p:cNvPr>
          <p:cNvGrpSpPr/>
          <p:nvPr/>
        </p:nvGrpSpPr>
        <p:grpSpPr>
          <a:xfrm>
            <a:off x="1663029" y="4692911"/>
            <a:ext cx="2116623" cy="1560863"/>
            <a:chOff x="862593" y="1518471"/>
            <a:chExt cx="2116623" cy="1560863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18A3D927-F998-342F-D05E-5E836F67C934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3" name="Picture 2" descr="BEE Gaming - YouTube">
              <a:extLst>
                <a:ext uri="{FF2B5EF4-FFF2-40B4-BE49-F238E27FC236}">
                  <a16:creationId xmlns:a16="http://schemas.microsoft.com/office/drawing/2014/main" id="{58D8D231-3861-11D6-440D-FC3E66720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4244B-871A-C7BC-A4AF-B3B236D2D8E0}"/>
              </a:ext>
            </a:extLst>
          </p:cNvPr>
          <p:cNvGrpSpPr/>
          <p:nvPr/>
        </p:nvGrpSpPr>
        <p:grpSpPr>
          <a:xfrm>
            <a:off x="8989527" y="1122930"/>
            <a:ext cx="2116623" cy="1560863"/>
            <a:chOff x="862593" y="1518471"/>
            <a:chExt cx="2116623" cy="1560863"/>
          </a:xfrm>
        </p:grpSpPr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8F8DF5DB-642A-086E-3A71-25346643E728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9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6" name="Picture 2" descr="BEE Gaming - YouTube">
              <a:extLst>
                <a:ext uri="{FF2B5EF4-FFF2-40B4-BE49-F238E27FC236}">
                  <a16:creationId xmlns:a16="http://schemas.microsoft.com/office/drawing/2014/main" id="{E4505F32-EA07-B321-B058-4EF834F3A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5F83D-A2E2-9CAA-2394-FF8CDCEAC17C}"/>
              </a:ext>
            </a:extLst>
          </p:cNvPr>
          <p:cNvGrpSpPr/>
          <p:nvPr/>
        </p:nvGrpSpPr>
        <p:grpSpPr>
          <a:xfrm>
            <a:off x="9131563" y="2778169"/>
            <a:ext cx="2116623" cy="1560863"/>
            <a:chOff x="862593" y="1518471"/>
            <a:chExt cx="2116623" cy="1560863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880646B3-B994-992C-A868-E8007BC182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 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9" name="Picture 2" descr="BEE Gaming - YouTube">
              <a:extLst>
                <a:ext uri="{FF2B5EF4-FFF2-40B4-BE49-F238E27FC236}">
                  <a16:creationId xmlns:a16="http://schemas.microsoft.com/office/drawing/2014/main" id="{6EF6C1E5-87DB-CE64-5017-5DECCDC41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72187-5AFB-8AB7-7943-6D791223964D}"/>
              </a:ext>
            </a:extLst>
          </p:cNvPr>
          <p:cNvGrpSpPr/>
          <p:nvPr/>
        </p:nvGrpSpPr>
        <p:grpSpPr>
          <a:xfrm>
            <a:off x="7735167" y="4512621"/>
            <a:ext cx="2116623" cy="1560863"/>
            <a:chOff x="862593" y="1518471"/>
            <a:chExt cx="2116623" cy="1560863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5425D8C0-BE68-EE42-6553-3FE1D60601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8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2" name="Picture 2" descr="BEE Gaming - YouTube">
              <a:extLst>
                <a:ext uri="{FF2B5EF4-FFF2-40B4-BE49-F238E27FC236}">
                  <a16:creationId xmlns:a16="http://schemas.microsoft.com/office/drawing/2014/main" id="{C8323E00-D281-90C7-8AC9-D572DF9C0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1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C 0.00443 0.00579 0.02083 0.01181 0.02669 0.01181 C 0.06315 0.01181 0.10065 -0.07639 0.10065 -0.16366 C 0.10065 -0.11968 0.1194 -0.07639 0.13685 -0.07639 C 0.1556 -0.07639 0.17331 -0.12037 0.17331 -0.16366 C 0.17331 -0.14236 0.18268 -0.11968 0.19206 -0.11968 C 0.20143 -0.11968 0.21081 -0.14167 0.21081 -0.16366 C 0.21081 -0.15278 0.21563 -0.14236 0.22018 -0.14236 C 0.22461 -0.14236 0.22956 -0.15324 0.22956 -0.16366 C 0.22956 -0.15856 0.23164 -0.15278 0.23398 -0.15278 C 0.23542 -0.15278 0.23893 -0.15856 0.23893 -0.16366 C 0.23893 -0.16134 0.23997 -0.15856 0.24102 -0.15856 C 0.24102 -0.15787 0.24336 -0.16088 0.24336 -0.16366 C 0.24336 -0.1625 0.24336 -0.16134 0.2444 -0.16134 C 0.2444 -0.16204 0.24583 -0.1625 0.24583 -0.16366 C 0.24583 -0.16319 0.24583 -0.1625 0.24583 -0.16204 C 0.24688 -0.16204 0.24688 -0.1625 0.24688 -0.16319 C 0.24831 -0.16319 0.24831 -0.1625 0.24831 -0.16204 C 0.24974 -0.16204 0.24974 -0.1625 0.24974 -0.16319 " pathEditMode="relative" rAng="0" ptsTypes="AAAAAAAAAAAAAA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25 C 0.00312 -0.00972 0.01471 -0.00741 0.01888 -0.00741 C 0.0444 -0.00741 0.0707 -0.04745 0.0707 -0.0875 C 0.0707 -0.06736 0.08398 -0.04745 0.09622 -0.04745 C 0.1095 -0.04745 0.12174 -0.06759 0.12174 -0.0875 C 0.12174 -0.07755 0.12838 -0.06736 0.13502 -0.06736 C 0.14153 -0.06736 0.14818 -0.07732 0.14818 -0.0875 C 0.14818 -0.08241 0.15143 -0.07755 0.15469 -0.07755 C 0.15807 -0.07755 0.1612 -0.08264 0.1612 -0.0875 C 0.1612 -0.08495 0.16276 -0.08241 0.16458 -0.08241 C 0.16549 -0.08241 0.16784 -0.08495 0.16784 -0.0875 C 0.16784 -0.08634 0.16875 -0.08495 0.16953 -0.08495 C 0.16953 -0.08519 0.17109 -0.08611 0.17109 -0.0875 C 0.17109 -0.08681 0.17109 -0.08634 0.172 -0.08634 C 0.172 -0.08657 0.17278 -0.08681 0.17278 -0.0875 C 0.17278 -0.08727 0.17278 -0.08681 0.17278 -0.08657 C 0.1737 -0.08657 0.1737 -0.08681 0.1737 -0.08727 C 0.17461 -0.08727 0.17461 -0.08681 0.17461 -0.08657 C 0.17552 -0.08657 0.17552 -0.08681 0.17552 -0.08727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8333 -0.53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28912 C -0.01158 -0.25764 -0.00755 -0.22708 -0.00586 -0.18843 C -0.00403 -0.14514 -0.00325 -0.09468 -0.00234 -0.04421 C -0.00143 0.00625 -0.00234 0.04954 -0.00325 0.0963 C -0.00403 0.13866 -0.00546 0.18565 -0.00859 0.2243 C -0.01119 0.26296 -0.01562 0.29468 -0.02044 0.31829 C -0.02487 0.34167 -0.03007 0.35694 -0.03541 0.36505 C -0.04075 0.37222 -0.04609 0.37222 -0.05091 0.36505 C -0.05625 0.35694 -0.06119 0.33796 -0.0651 0.30625 C -0.06914 0.27917 -0.07265 0.24421 -0.07434 0.20093 C -0.07656 0.16227 -0.07747 0.1081 -0.07747 0.06481 C -0.07799 0.02245 -0.07747 -0.02894 -0.07526 -0.0713 C -0.07304 -0.10995 -0.06914 -0.14144 -0.0638 -0.15695 C -0.05846 -0.16875 -0.05312 -0.15324 -0.04961 -0.12616 C -0.04661 -0.09815 -0.04427 -0.05602 -0.04388 -0.00556 C -0.04388 0.04606 -0.04427 0.0919 -0.04661 0.13148 C -0.04882 0.17037 -0.0483 0.17755 -0.05716 0.22893 C -0.0651 0.28287 -0.07304 0.26759 -0.07799 0.27106 C -0.08268 0.27106 -0.08671 0.25579 -0.09166 0.24051 C -0.09687 0.22083 -0.10143 0.18565 -0.10442 0.15417 C -0.10755 0.12338 -0.10885 0.08472 -0.11067 0.02245 C -0.11184 -0.04074 -0.11184 -0.0713 -0.11184 -0.11806 C -0.11184 -0.16505 -0.11184 -0.21181 -0.11184 -0.25764 " pathEditMode="relative" rAng="0" ptsTypes="AAAAAAAAAAAAAAAAAAAAA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35521 0.152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5104 0.02061 C -0.06159 0.02524 -0.07748 0.02778 -0.09414 0.02778 C -0.11315 0.02778 -0.12852 0.02524 -0.13893 0.02061 L -0.18958 -3.7037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FE05B2-30A5-43E7-B606-2CF2B265ED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2823" y="1774186"/>
            <a:ext cx="1070550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710D4FCF-6BD1-3179-DAED-5033C2A95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80" y="2194560"/>
            <a:ext cx="7493498" cy="25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768E8-7134-6B2B-966D-7D0B29FD51A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99E3D88-3ED1-0181-F29A-9F92B23A1695}"/>
              </a:ext>
            </a:extLst>
          </p:cNvPr>
          <p:cNvSpPr/>
          <p:nvPr/>
        </p:nvSpPr>
        <p:spPr>
          <a:xfrm>
            <a:off x="5650399" y="1611079"/>
            <a:ext cx="6060512" cy="201722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được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lấy 1 lần là năm, ta có năm nhân một bằng năm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BDA326-23E1-74BE-56E8-3C9D87901C1E}"/>
              </a:ext>
            </a:extLst>
          </p:cNvPr>
          <p:cNvCxnSpPr/>
          <p:nvPr/>
        </p:nvCxnSpPr>
        <p:spPr>
          <a:xfrm>
            <a:off x="8680655" y="3631165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6E0F19C-D637-3AF2-4DEC-01BB9DB4050C}"/>
              </a:ext>
            </a:extLst>
          </p:cNvPr>
          <p:cNvSpPr/>
          <p:nvPr/>
        </p:nvSpPr>
        <p:spPr>
          <a:xfrm>
            <a:off x="6838747" y="4595200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1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28F5F7A1-A142-01E3-7079-CED9D83A60EE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4CF6E-FC83-F8EF-869C-DDD9BA6DC8AB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BBA77C-946B-B571-B711-A8DEEA94C903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92088-7010-2EC4-D441-E93955E03A68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BEBF3C-5AF9-B727-FA61-E28E95FAAD8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C52E9A-DA44-F201-1540-543B2EF03ACC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8ACC6A-E11A-376F-39DC-41B71356521E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EF172CD-A83C-E12A-BA6D-EE413E0878B7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8E62B5-A842-BEE2-B2F5-25CEE56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06" y="3292459"/>
            <a:ext cx="153022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1BAA20-6EE1-73D8-E9EE-6729ADFB9B9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6F46584-BA0F-40E5-6FC3-FA1952B080B0}"/>
              </a:ext>
            </a:extLst>
          </p:cNvPr>
          <p:cNvSpPr/>
          <p:nvPr/>
        </p:nvSpPr>
        <p:spPr>
          <a:xfrm>
            <a:off x="7094632" y="1054969"/>
            <a:ext cx="4344911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= 10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68D74D-1FE9-98D1-79C8-3DDE5BFF5C19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2BF6019-E702-BA2C-3D5B-EC1A40D85AA5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2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61AC5-320D-382E-8343-C165D5844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92" y="4822688"/>
            <a:ext cx="3018458" cy="2542191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545C960-7DB9-65EC-BB95-0C27B52DBD71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A17FB-50DE-FD88-E9C0-730CF3FCA342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0F7299-B04F-965E-D6D2-09198E015DBC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7DC351-8130-C40A-1900-016170233FE3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C84E5E-5E21-ECFD-5018-E33ACFF94EC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9E5C47-7583-7572-4170-1EE478FAB2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850F6E-42F8-769F-C6D1-36717CB5F98A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EAACA9A-1352-D02F-D8A1-1BF167AEF73E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E792D3-3ADA-ECCC-0F27-B31BB7FAF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29" y="2372475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B983C-FB79-624F-36AA-69EFD7A49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DECE1744-2625-E2E9-12BC-AA1D55C649FC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hai bằng mười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1DFF2-F4DD-9020-88D7-1716B3C5BB51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3822DE3-1B76-419D-D20A-3C29BA751DD0}"/>
              </a:ext>
            </a:extLst>
          </p:cNvPr>
          <p:cNvSpPr/>
          <p:nvPr/>
        </p:nvSpPr>
        <p:spPr>
          <a:xfrm>
            <a:off x="6776234" y="1054969"/>
            <a:ext cx="4962543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+ 5 = 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F113E2-763C-0260-69CF-C711829E3EF2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866D95BC-44DB-C3A1-A60B-00B34C99A2F9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3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E678AC0-13AC-EC5F-73C3-C46EB431A70F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84665-C62C-C505-8464-59A085F1FED7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C99FF-9FD6-004A-8896-0136F22EF3E4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93DA01-C05C-85D1-95AB-4232B93A5D62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58295D-64A3-8C95-D216-0A63CD0F103A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104919-587E-94A6-DBCD-0610B7BCB0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1CDB80-DED5-7318-438A-85BB15D1F73F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493B420-7EC6-EA64-E95E-5E3D09019E91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5C54F4-A89A-A7CC-301A-4B1235811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40" y="2441820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82EFA2-B723-62A7-7204-A31B6556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37024766-3499-5237-8335-9BC0E481B9F0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ba bằng mười lăm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F13391-E831-7D36-E683-44CEE110E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2" y="4106198"/>
            <a:ext cx="1530229" cy="1530229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BC62635C-1E9A-C0B3-EE46-2308BE44D1BC}"/>
              </a:ext>
            </a:extLst>
          </p:cNvPr>
          <p:cNvSpPr/>
          <p:nvPr/>
        </p:nvSpPr>
        <p:spPr>
          <a:xfrm>
            <a:off x="2255645" y="785407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F15EED-BA32-4781-858E-4135613F257F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8C9DA-301B-455B-AB52-2F577480D6A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659CC-B213-4039-A10F-727C1355EBFD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43463E2E-CE12-496A-9C9E-EBB613CC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39898-7ABD-4643-B6D2-F4F03FF29E98}"/>
              </a:ext>
            </a:extLst>
          </p:cNvPr>
          <p:cNvSpPr txBox="1"/>
          <p:nvPr/>
        </p:nvSpPr>
        <p:spPr>
          <a:xfrm>
            <a:off x="1020417" y="137915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/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  1    =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blipFill>
                <a:blip r:embed="rId5"/>
                <a:stretch>
                  <a:fillRect l="-42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/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   =  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blipFill>
                <a:blip r:embed="rId6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9A470F-C30A-4487-8C91-90C2ABC6339A}"/>
              </a:ext>
            </a:extLst>
          </p:cNvPr>
          <p:cNvSpPr txBox="1"/>
          <p:nvPr/>
        </p:nvSpPr>
        <p:spPr>
          <a:xfrm>
            <a:off x="2621091" y="297116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/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   =   15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blipFill>
                <a:blip r:embed="rId7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385654-9D8C-4E1B-971D-A7D4CD5B3D9B}"/>
              </a:ext>
            </a:extLst>
          </p:cNvPr>
          <p:cNvSpPr txBox="1"/>
          <p:nvPr/>
        </p:nvSpPr>
        <p:spPr>
          <a:xfrm>
            <a:off x="2659191" y="4434006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+    5    =  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71344-B055-4BED-A4FC-98189BBCA889}"/>
              </a:ext>
            </a:extLst>
          </p:cNvPr>
          <p:cNvSpPr txBox="1"/>
          <p:nvPr/>
        </p:nvSpPr>
        <p:spPr>
          <a:xfrm>
            <a:off x="1021812" y="5217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484CD-333B-4B2E-A5E4-27FE345ADF7D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6AB3E5-BD5B-4220-A232-A70C9371BB2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D58BF4-10BF-4FF6-879B-03CA4C88BFF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4CBE6E-DA66-4465-AAB5-69EC7ED0F15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782563-B203-4C22-BDEF-8F7E189D6426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6ADCE9-CB8F-4F11-8347-97EF7A12F4A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C7AECC-B4AB-49E7-A191-A9DAC4A26D2C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7056FF-7A35-444E-B3E2-DD61EAF3E777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EA1463-1183-41D9-9099-4F87977B909F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ABCBA0-ED3C-463D-A028-B1D7CED9C851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48A1357-96AD-49A8-938F-42ABCA14CC53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A68675A-042F-4382-AEC3-94A8157F6BC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904D5E-D9AA-430D-B22F-D9ED0FB9378A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A27B2-4CE7-4E40-A971-28B5DBFAE24E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DD4084-2461-4F82-8EAB-20A3D289F234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6C412-D2D0-4D4D-B9C2-F6BA39B813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A352FD-30AC-4EA5-AE2E-F43946CB9551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FF38AB9-5B9B-4CB2-AAD1-ACA0543189F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EAF0C0B-3E88-4641-8F58-CB0BE38E8BD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C554D30-4460-4066-BF69-0D222AB5747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440754-D7B4-4C9C-8BD0-0A6E84C883D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3DBE0F-D087-439C-A95E-8A9C5BB265F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1CEB0-C8AD-4D64-85FF-E1E66A0236C6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894ACA-B012-4B7E-99E9-C4093DFB258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F45BC-A3F6-4A26-AC35-09F89C4A2F83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1DB187-2066-4905-BB63-D5487080B30A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B9F2970-8729-4E03-94AA-4391B5F7A716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4B8635-EE1D-4B40-86A1-056301A7BC29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56465-3F02-4C09-84F4-22A9B26D0C1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879788-BAFA-4625-8E79-89F901BA7AC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B0F22B9-0999-4B5E-806A-56951999012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984501-8614-4B21-96C9-D7CA1B95B92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F446A7-8C82-4DD6-B25A-9C9C890B2817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727ABD-4FE0-47DF-8457-BCEF014F8E6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CB4D1F8-D64E-4073-9F75-DC69CE413D1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F721D4D-AAD5-4D9D-A09C-8337E8AABC05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FCE9AC-708D-40B1-9856-B06F82FBA61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3A2B6D-297F-4E49-957A-5D6BDAD9690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DC2C1-FD4B-4DD3-B12E-355D92CC1A6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17CC49-3E44-436E-A83F-B18F6E83434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184CAA-A1A2-454B-AEB0-E0F5B43E7BFF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B621D9-2032-4830-B024-2DCE9B13AB2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0650B61-7975-4DC2-BBF3-1CF50DC2ED8E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F29A7B-4EA4-465B-938B-94B6D6CCC000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9A477E-6F98-42ED-A9F9-6E023C83596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A13E3A-DCAB-466A-8BD7-524DA5930B95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48310B-B459-483A-9F85-FC191D863B83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1AB402-1CF9-4C57-BB41-9D42AE984291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F06B10-E131-4F44-91D0-47AC3E25A9CE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350EDD-0642-4351-836A-613049918F21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340CDBF-E8DE-4EB6-A816-CD70EBEF3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FBC0DC1-8EAE-4CE8-A1CD-0E1F9301E56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CD3FC-4202-4EE9-B8E9-C608848818D0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ba bằng mười lăm.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47A5BF1-7BB2-4B37-B43E-18F634A13EA4}"/>
              </a:ext>
            </a:extLst>
          </p:cNvPr>
          <p:cNvSpPr/>
          <p:nvPr/>
        </p:nvSpPr>
        <p:spPr>
          <a:xfrm>
            <a:off x="2700579" y="5267767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E7C850-6931-448B-9E52-EBDF9FBC1AF8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4DFEE6-6D79-485E-9A1A-CB8EBAB9B36F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25E5B64-AC13-471F-A9D3-9DB5F4B3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39C8271-B2E0-44AF-9529-1B2D33321FBB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FAEE19-DBAA-4142-BA12-12B330EA88D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/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blipFill>
                <a:blip r:embed="rId10"/>
                <a:stretch>
                  <a:fillRect l="-1114" r="-3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20D0A85-7D2D-4EF1-A1A6-A7710275DDA3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157C61-2626-494F-9B4D-227950F33039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860530A-0850-4D1F-81F1-32E2685FC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DB706F3-7923-4944-9580-1B6D5076DD11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212971-4A9A-4E71-B69C-D06C65B33B06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0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 animBg="1"/>
      <p:bldP spid="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13592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873810" y="1350455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14658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1304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193407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390217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490217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590217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690217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798901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10252097" y="2528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10252097" y="311386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10252097" y="36559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10252097" y="423443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10252097" y="479089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10252097" y="534735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FA16-2F70-4FDE-A1F1-90EB3B03ADAC}"/>
              </a:ext>
            </a:extLst>
          </p:cNvPr>
          <p:cNvGrpSpPr/>
          <p:nvPr/>
        </p:nvGrpSpPr>
        <p:grpSpPr>
          <a:xfrm>
            <a:off x="-66843" y="167269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30284D-2EC8-45F0-ABC8-F2C4CC89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CC7A7-7DEB-451F-8BC2-1EAF4D4009A4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nhân mười </a:t>
              </a:r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bằng 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8467010" y="844823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3430868" y="3389991"/>
            <a:ext cx="1620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2655896" y="3937149"/>
            <a:ext cx="50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Tích là các số tăng dần hơn kém nhau 5 đơn vị từ 5 đến 50.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9205308" y="857498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10134279" y="857498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37C2E906-53D8-4DB0-195D-98C8082B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227292"/>
            <a:ext cx="8382000" cy="29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96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宋体</vt:lpstr>
      <vt:lpstr>#9Slide03 Arima Madurai Bold</vt:lpstr>
      <vt:lpstr>Arial</vt:lpstr>
      <vt:lpstr>Arial-Rounded</vt:lpstr>
      <vt:lpstr>Calibri</vt:lpstr>
      <vt:lpstr>Calibri Light</vt:lpstr>
      <vt:lpstr>Cambria</vt:lpstr>
      <vt:lpstr>Cambria Math</vt:lpstr>
      <vt:lpstr>等线</vt:lpstr>
      <vt:lpstr>Times New Roman</vt:lpstr>
      <vt:lpstr>迷你简细行楷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STD-QUYNH ^^</cp:lastModifiedBy>
  <cp:revision>1</cp:revision>
  <dcterms:created xsi:type="dcterms:W3CDTF">2026-01-28T01:16:03Z</dcterms:created>
  <dcterms:modified xsi:type="dcterms:W3CDTF">2026-01-28T01:16:28Z</dcterms:modified>
</cp:coreProperties>
</file>