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3"/>
  </p:notesMasterIdLst>
  <p:sldIdLst>
    <p:sldId id="364" r:id="rId3"/>
    <p:sldId id="273" r:id="rId4"/>
    <p:sldId id="343" r:id="rId5"/>
    <p:sldId id="258" r:id="rId6"/>
    <p:sldId id="333" r:id="rId7"/>
    <p:sldId id="360" r:id="rId8"/>
    <p:sldId id="292" r:id="rId9"/>
    <p:sldId id="361" r:id="rId10"/>
    <p:sldId id="336" r:id="rId11"/>
    <p:sldId id="312" r:id="rId12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219</Words>
  <Application>Microsoft Office PowerPoint</Application>
  <PresentationFormat>Custom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290</cp:revision>
  <dcterms:created xsi:type="dcterms:W3CDTF">2020-12-08T15:48:47Z</dcterms:created>
  <dcterms:modified xsi:type="dcterms:W3CDTF">2026-02-25T08:03:54Z</dcterms:modified>
</cp:coreProperties>
</file>