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82" r:id="rId3"/>
    <p:sldId id="283" r:id="rId4"/>
    <p:sldId id="294" r:id="rId5"/>
    <p:sldId id="284" r:id="rId6"/>
    <p:sldId id="285" r:id="rId7"/>
    <p:sldId id="295" r:id="rId8"/>
    <p:sldId id="296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4"/>
    <a:srgbClr val="000000"/>
    <a:srgbClr val="50C9F9"/>
    <a:srgbClr val="EF6F90"/>
    <a:srgbClr val="FAEC4E"/>
    <a:srgbClr val="ED3D6C"/>
    <a:srgbClr val="DF3C7E"/>
    <a:srgbClr val="4BACC6"/>
    <a:srgbClr val="F1544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9" autoAdjust="0"/>
    <p:restoredTop sz="94648"/>
  </p:normalViewPr>
  <p:slideViewPr>
    <p:cSldViewPr snapToGrid="0">
      <p:cViewPr varScale="1">
        <p:scale>
          <a:sx n="69" d="100"/>
          <a:sy n="69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71316-C840-3C40-8FDD-25ADE342DD84}" type="datetimeFigureOut">
              <a:rPr lang="en-VN" smtClean="0"/>
              <a:t>02/25/2026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03793-7DC8-B34E-803E-0DE56CB7424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8580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3793-7DC8-B34E-803E-0DE56CB7424E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3455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99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91440"/>
            <a:ext cx="11613234" cy="6720839"/>
            <a:chOff x="395894" y="121239"/>
            <a:chExt cx="8518865" cy="5157146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21239"/>
              <a:ext cx="8053438" cy="5157146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76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3" r:id="rId8"/>
    <p:sldLayoutId id="2147483701" r:id="rId9"/>
    <p:sldLayoutId id="2147483692" r:id="rId10"/>
    <p:sldLayoutId id="2147483694" r:id="rId11"/>
    <p:sldLayoutId id="214748369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vi-VN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49</a:t>
            </a: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: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vi-VN" sz="480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SỐ TRÒN TRĂM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Box 485">
            <a:extLst>
              <a:ext uri="{FF2B5EF4-FFF2-40B4-BE49-F238E27FC236}">
                <a16:creationId xmlns:a16="http://schemas.microsoft.com/office/drawing/2014/main" id="{91AA69A4-FF16-0843-BA45-03CA8F843CA2}"/>
              </a:ext>
            </a:extLst>
          </p:cNvPr>
          <p:cNvSpPr txBox="1"/>
          <p:nvPr/>
        </p:nvSpPr>
        <p:spPr>
          <a:xfrm>
            <a:off x="4462347" y="558386"/>
            <a:ext cx="326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TRĂM</a:t>
            </a:r>
          </a:p>
        </p:txBody>
      </p:sp>
      <p:graphicFrame>
        <p:nvGraphicFramePr>
          <p:cNvPr id="490" name="Table 490">
            <a:extLst>
              <a:ext uri="{FF2B5EF4-FFF2-40B4-BE49-F238E27FC236}">
                <a16:creationId xmlns:a16="http://schemas.microsoft.com/office/drawing/2014/main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67249"/>
              </p:ext>
            </p:extLst>
          </p:nvPr>
        </p:nvGraphicFramePr>
        <p:xfrm>
          <a:off x="918545" y="1031294"/>
          <a:ext cx="10145050" cy="569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4944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87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một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4438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02244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ba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4890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VN" sz="2300" dirty="0">
                          <a:solidFill>
                            <a:schemeClr val="tx1"/>
                          </a:solidFill>
                        </a:rPr>
                        <a:t>ăm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pic>
        <p:nvPicPr>
          <p:cNvPr id="493" name="Picture 492">
            <a:extLst>
              <a:ext uri="{FF2B5EF4-FFF2-40B4-BE49-F238E27FC236}">
                <a16:creationId xmlns:a16="http://schemas.microsoft.com/office/drawing/2014/main" id="{D0EA6C4F-AB91-334C-8662-A21C2533E7F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1974176"/>
            <a:ext cx="733199" cy="738883"/>
          </a:xfrm>
          <a:prstGeom prst="rect">
            <a:avLst/>
          </a:prstGeom>
        </p:spPr>
      </p:pic>
      <p:sp>
        <p:nvSpPr>
          <p:cNvPr id="494" name="Rectangle 493">
            <a:extLst>
              <a:ext uri="{FF2B5EF4-FFF2-40B4-BE49-F238E27FC236}">
                <a16:creationId xmlns:a16="http://schemas.microsoft.com/office/drawing/2014/main" id="{0FD10426-2537-784C-80D9-38DF58A1FFAD}"/>
              </a:ext>
            </a:extLst>
          </p:cNvPr>
          <p:cNvSpPr/>
          <p:nvPr/>
        </p:nvSpPr>
        <p:spPr>
          <a:xfrm>
            <a:off x="6028996" y="197173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D3F94E50-7F84-464D-9796-3D4B0B0F9C0B}"/>
              </a:ext>
            </a:extLst>
          </p:cNvPr>
          <p:cNvSpPr/>
          <p:nvPr/>
        </p:nvSpPr>
        <p:spPr>
          <a:xfrm>
            <a:off x="6923133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4076B00E-9BC6-EE42-B960-4ED3C8CB72CF}"/>
              </a:ext>
            </a:extLst>
          </p:cNvPr>
          <p:cNvSpPr/>
          <p:nvPr/>
        </p:nvSpPr>
        <p:spPr>
          <a:xfrm>
            <a:off x="7847250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CE854DB8-CF82-BC45-B559-DFA427CD3AFA}"/>
              </a:ext>
            </a:extLst>
          </p:cNvPr>
          <p:cNvSpPr/>
          <p:nvPr/>
        </p:nvSpPr>
        <p:spPr>
          <a:xfrm>
            <a:off x="8771367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162F59D8-0AE0-B24E-BF38-570CB2E5642F}"/>
              </a:ext>
            </a:extLst>
          </p:cNvPr>
          <p:cNvSpPr/>
          <p:nvPr/>
        </p:nvSpPr>
        <p:spPr>
          <a:xfrm>
            <a:off x="9727823" y="197173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99" name="Picture 498">
            <a:extLst>
              <a:ext uri="{FF2B5EF4-FFF2-40B4-BE49-F238E27FC236}">
                <a16:creationId xmlns:a16="http://schemas.microsoft.com/office/drawing/2014/main" id="{6A50880B-6974-D04A-BE7E-8033B16A440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2857818"/>
            <a:ext cx="733199" cy="738883"/>
          </a:xfrm>
          <a:prstGeom prst="rect">
            <a:avLst/>
          </a:prstGeom>
        </p:spPr>
      </p:pic>
      <p:pic>
        <p:nvPicPr>
          <p:cNvPr id="500" name="Picture 499">
            <a:extLst>
              <a:ext uri="{FF2B5EF4-FFF2-40B4-BE49-F238E27FC236}">
                <a16:creationId xmlns:a16="http://schemas.microsoft.com/office/drawing/2014/main" id="{61D21216-64AD-C841-A3FF-8E249F10C69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2934776"/>
            <a:ext cx="733199" cy="738883"/>
          </a:xfrm>
          <a:prstGeom prst="rect">
            <a:avLst/>
          </a:prstGeom>
        </p:spPr>
      </p:pic>
      <p:sp>
        <p:nvSpPr>
          <p:cNvPr id="501" name="Rectangle 500">
            <a:extLst>
              <a:ext uri="{FF2B5EF4-FFF2-40B4-BE49-F238E27FC236}">
                <a16:creationId xmlns:a16="http://schemas.microsoft.com/office/drawing/2014/main" id="{099BA473-8524-424D-9AC0-BB89F0A6CE63}"/>
              </a:ext>
            </a:extLst>
          </p:cNvPr>
          <p:cNvSpPr/>
          <p:nvPr/>
        </p:nvSpPr>
        <p:spPr>
          <a:xfrm>
            <a:off x="6045413" y="285879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94163D20-88FD-8B44-96C0-C724B8B89EE4}"/>
              </a:ext>
            </a:extLst>
          </p:cNvPr>
          <p:cNvSpPr/>
          <p:nvPr/>
        </p:nvSpPr>
        <p:spPr>
          <a:xfrm>
            <a:off x="6939550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AEE4E6A8-38B9-734E-9CCF-21A6B8404469}"/>
              </a:ext>
            </a:extLst>
          </p:cNvPr>
          <p:cNvSpPr/>
          <p:nvPr/>
        </p:nvSpPr>
        <p:spPr>
          <a:xfrm>
            <a:off x="7863667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97A47AC0-98C0-DE40-A2D7-1C12742547A4}"/>
              </a:ext>
            </a:extLst>
          </p:cNvPr>
          <p:cNvSpPr/>
          <p:nvPr/>
        </p:nvSpPr>
        <p:spPr>
          <a:xfrm>
            <a:off x="8787784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0C673CCA-4AA5-2E4F-B93D-2A5C7B65DDE7}"/>
              </a:ext>
            </a:extLst>
          </p:cNvPr>
          <p:cNvSpPr/>
          <p:nvPr/>
        </p:nvSpPr>
        <p:spPr>
          <a:xfrm>
            <a:off x="9744240" y="2858790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06" name="Picture 505">
            <a:extLst>
              <a:ext uri="{FF2B5EF4-FFF2-40B4-BE49-F238E27FC236}">
                <a16:creationId xmlns:a16="http://schemas.microsoft.com/office/drawing/2014/main" id="{B19B4844-CEEA-B04B-AFAF-0DB590C8380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3807103"/>
            <a:ext cx="733199" cy="738883"/>
          </a:xfrm>
          <a:prstGeom prst="rect">
            <a:avLst/>
          </a:prstGeom>
        </p:spPr>
      </p:pic>
      <p:pic>
        <p:nvPicPr>
          <p:cNvPr id="507" name="Picture 506">
            <a:extLst>
              <a:ext uri="{FF2B5EF4-FFF2-40B4-BE49-F238E27FC236}">
                <a16:creationId xmlns:a16="http://schemas.microsoft.com/office/drawing/2014/main" id="{2518F753-7D83-4843-B0F6-3AFD97F9C3A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3884061"/>
            <a:ext cx="733199" cy="738883"/>
          </a:xfrm>
          <a:prstGeom prst="rect">
            <a:avLst/>
          </a:prstGeom>
        </p:spPr>
      </p:pic>
      <p:pic>
        <p:nvPicPr>
          <p:cNvPr id="508" name="Picture 507">
            <a:extLst>
              <a:ext uri="{FF2B5EF4-FFF2-40B4-BE49-F238E27FC236}">
                <a16:creationId xmlns:a16="http://schemas.microsoft.com/office/drawing/2014/main" id="{B5A4008B-23C6-AE43-81C0-B0B6A587CC6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23" y="3956360"/>
            <a:ext cx="733199" cy="738883"/>
          </a:xfrm>
          <a:prstGeom prst="rect">
            <a:avLst/>
          </a:prstGeom>
        </p:spPr>
      </p:pic>
      <p:sp>
        <p:nvSpPr>
          <p:cNvPr id="509" name="Rectangle 508">
            <a:extLst>
              <a:ext uri="{FF2B5EF4-FFF2-40B4-BE49-F238E27FC236}">
                <a16:creationId xmlns:a16="http://schemas.microsoft.com/office/drawing/2014/main" id="{0955C824-563D-A147-B32D-085392FB8940}"/>
              </a:ext>
            </a:extLst>
          </p:cNvPr>
          <p:cNvSpPr/>
          <p:nvPr/>
        </p:nvSpPr>
        <p:spPr>
          <a:xfrm>
            <a:off x="6001667" y="382296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0DF139DF-FBF7-E84E-893D-CE2923C95E27}"/>
              </a:ext>
            </a:extLst>
          </p:cNvPr>
          <p:cNvSpPr/>
          <p:nvPr/>
        </p:nvSpPr>
        <p:spPr>
          <a:xfrm>
            <a:off x="6895804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5CF7BFF1-E701-BB4C-BA8B-E8120B5DE9AB}"/>
              </a:ext>
            </a:extLst>
          </p:cNvPr>
          <p:cNvSpPr/>
          <p:nvPr/>
        </p:nvSpPr>
        <p:spPr>
          <a:xfrm>
            <a:off x="7819921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F06054BE-C225-624D-B48D-B09A67F49C77}"/>
              </a:ext>
            </a:extLst>
          </p:cNvPr>
          <p:cNvSpPr/>
          <p:nvPr/>
        </p:nvSpPr>
        <p:spPr>
          <a:xfrm>
            <a:off x="8744038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4734AC8D-B1AD-D24A-AF23-1BE4636CF3AF}"/>
              </a:ext>
            </a:extLst>
          </p:cNvPr>
          <p:cNvSpPr/>
          <p:nvPr/>
        </p:nvSpPr>
        <p:spPr>
          <a:xfrm>
            <a:off x="9700494" y="382296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14" name="Picture 513">
            <a:extLst>
              <a:ext uri="{FF2B5EF4-FFF2-40B4-BE49-F238E27FC236}">
                <a16:creationId xmlns:a16="http://schemas.microsoft.com/office/drawing/2014/main" id="{39CEF9AB-06E7-D443-8AD6-8AA7693518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4811434"/>
            <a:ext cx="733199" cy="738883"/>
          </a:xfrm>
          <a:prstGeom prst="rect">
            <a:avLst/>
          </a:prstGeom>
        </p:spPr>
      </p:pic>
      <p:pic>
        <p:nvPicPr>
          <p:cNvPr id="515" name="Picture 514">
            <a:extLst>
              <a:ext uri="{FF2B5EF4-FFF2-40B4-BE49-F238E27FC236}">
                <a16:creationId xmlns:a16="http://schemas.microsoft.com/office/drawing/2014/main" id="{DA3F8A52-48A8-694C-9C54-74025CB7D12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4888392"/>
            <a:ext cx="733199" cy="738883"/>
          </a:xfrm>
          <a:prstGeom prst="rect">
            <a:avLst/>
          </a:prstGeom>
        </p:spPr>
      </p:pic>
      <p:pic>
        <p:nvPicPr>
          <p:cNvPr id="516" name="Picture 515">
            <a:extLst>
              <a:ext uri="{FF2B5EF4-FFF2-40B4-BE49-F238E27FC236}">
                <a16:creationId xmlns:a16="http://schemas.microsoft.com/office/drawing/2014/main" id="{34442F88-23FB-3A44-BF4C-C1692F518F6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4960691"/>
            <a:ext cx="733199" cy="738883"/>
          </a:xfrm>
          <a:prstGeom prst="rect">
            <a:avLst/>
          </a:prstGeom>
        </p:spPr>
      </p:pic>
      <p:pic>
        <p:nvPicPr>
          <p:cNvPr id="517" name="Picture 516">
            <a:extLst>
              <a:ext uri="{FF2B5EF4-FFF2-40B4-BE49-F238E27FC236}">
                <a16:creationId xmlns:a16="http://schemas.microsoft.com/office/drawing/2014/main" id="{C5C3F83D-AFAD-404C-B745-75B5CF55760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4810310"/>
            <a:ext cx="733199" cy="738883"/>
          </a:xfrm>
          <a:prstGeom prst="rect">
            <a:avLst/>
          </a:prstGeom>
        </p:spPr>
      </p:pic>
      <p:sp>
        <p:nvSpPr>
          <p:cNvPr id="518" name="Rectangle 517">
            <a:extLst>
              <a:ext uri="{FF2B5EF4-FFF2-40B4-BE49-F238E27FC236}">
                <a16:creationId xmlns:a16="http://schemas.microsoft.com/office/drawing/2014/main" id="{AC6EC7C8-4EA0-3F44-B7C5-B6717FFA593A}"/>
              </a:ext>
            </a:extLst>
          </p:cNvPr>
          <p:cNvSpPr/>
          <p:nvPr/>
        </p:nvSpPr>
        <p:spPr>
          <a:xfrm>
            <a:off x="6001667" y="482756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id="{F463F53C-DD2F-E048-AB72-195918BD9060}"/>
              </a:ext>
            </a:extLst>
          </p:cNvPr>
          <p:cNvSpPr/>
          <p:nvPr/>
        </p:nvSpPr>
        <p:spPr>
          <a:xfrm>
            <a:off x="6895804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id="{E89372EB-F1B8-AF48-87B9-B9BC6A667A10}"/>
              </a:ext>
            </a:extLst>
          </p:cNvPr>
          <p:cNvSpPr/>
          <p:nvPr/>
        </p:nvSpPr>
        <p:spPr>
          <a:xfrm>
            <a:off x="7819921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837CB823-723B-B044-9C47-32A46561660F}"/>
              </a:ext>
            </a:extLst>
          </p:cNvPr>
          <p:cNvSpPr/>
          <p:nvPr/>
        </p:nvSpPr>
        <p:spPr>
          <a:xfrm>
            <a:off x="8744038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id="{7B491031-0945-F244-831A-D695DE0AAF92}"/>
              </a:ext>
            </a:extLst>
          </p:cNvPr>
          <p:cNvSpPr/>
          <p:nvPr/>
        </p:nvSpPr>
        <p:spPr>
          <a:xfrm>
            <a:off x="9700494" y="4827563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23" name="Picture 522">
            <a:extLst>
              <a:ext uri="{FF2B5EF4-FFF2-40B4-BE49-F238E27FC236}">
                <a16:creationId xmlns:a16="http://schemas.microsoft.com/office/drawing/2014/main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5772997"/>
            <a:ext cx="733199" cy="738883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5849955"/>
            <a:ext cx="733199" cy="73888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5922254"/>
            <a:ext cx="733199" cy="738883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5771873"/>
            <a:ext cx="733199" cy="738883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66" y="5924273"/>
            <a:ext cx="733199" cy="738883"/>
          </a:xfrm>
          <a:prstGeom prst="rect">
            <a:avLst/>
          </a:prstGeom>
        </p:spPr>
      </p:pic>
      <p:sp>
        <p:nvSpPr>
          <p:cNvPr id="528" name="Rectangle 527">
            <a:extLst>
              <a:ext uri="{FF2B5EF4-FFF2-40B4-BE49-F238E27FC236}">
                <a16:creationId xmlns:a16="http://schemas.microsoft.com/office/drawing/2014/main" id="{4FCD51E4-3C4A-E743-B02F-D296291B2404}"/>
              </a:ext>
            </a:extLst>
          </p:cNvPr>
          <p:cNvSpPr/>
          <p:nvPr/>
        </p:nvSpPr>
        <p:spPr>
          <a:xfrm>
            <a:off x="6001667" y="582670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9" name="Rectangle 528">
            <a:extLst>
              <a:ext uri="{FF2B5EF4-FFF2-40B4-BE49-F238E27FC236}">
                <a16:creationId xmlns:a16="http://schemas.microsoft.com/office/drawing/2014/main" id="{1F082180-F725-0C44-B651-A6C001EE2E96}"/>
              </a:ext>
            </a:extLst>
          </p:cNvPr>
          <p:cNvSpPr/>
          <p:nvPr/>
        </p:nvSpPr>
        <p:spPr>
          <a:xfrm>
            <a:off x="6895804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0" name="Rectangle 529">
            <a:extLst>
              <a:ext uri="{FF2B5EF4-FFF2-40B4-BE49-F238E27FC236}">
                <a16:creationId xmlns:a16="http://schemas.microsoft.com/office/drawing/2014/main" id="{FC58A5DC-3CB3-A345-944D-12E2BF8C4C86}"/>
              </a:ext>
            </a:extLst>
          </p:cNvPr>
          <p:cNvSpPr/>
          <p:nvPr/>
        </p:nvSpPr>
        <p:spPr>
          <a:xfrm>
            <a:off x="7819921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id="{FF0E049E-E6C6-BC40-85B3-530B9802C271}"/>
              </a:ext>
            </a:extLst>
          </p:cNvPr>
          <p:cNvSpPr/>
          <p:nvPr/>
        </p:nvSpPr>
        <p:spPr>
          <a:xfrm>
            <a:off x="8744038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06AC5890-485D-FB46-B2D5-B7A48261EDE0}"/>
              </a:ext>
            </a:extLst>
          </p:cNvPr>
          <p:cNvSpPr/>
          <p:nvPr/>
        </p:nvSpPr>
        <p:spPr>
          <a:xfrm>
            <a:off x="9700494" y="5826706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8" grpId="0" animBg="1"/>
      <p:bldP spid="529" grpId="0" animBg="1"/>
      <p:bldP spid="530" grpId="0" animBg="1"/>
      <p:bldP spid="531" grpId="0" animBg="1"/>
      <p:bldP spid="5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0" name="Table 490">
            <a:extLst>
              <a:ext uri="{FF2B5EF4-FFF2-40B4-BE49-F238E27FC236}">
                <a16:creationId xmlns:a16="http://schemas.microsoft.com/office/drawing/2014/main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66327"/>
              </p:ext>
            </p:extLst>
          </p:nvPr>
        </p:nvGraphicFramePr>
        <p:xfrm>
          <a:off x="766690" y="161533"/>
          <a:ext cx="10247014" cy="587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453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811195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90093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63859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0966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8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223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sáu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bảy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7297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tám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02835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14526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300" dirty="0">
                          <a:solidFill>
                            <a:schemeClr val="tx1"/>
                          </a:solidFill>
                        </a:rPr>
                        <a:t>một nghìn</a:t>
                      </a:r>
                      <a:endParaRPr lang="en-VN" sz="2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sp>
        <p:nvSpPr>
          <p:cNvPr id="494" name="Rectangle 493">
            <a:extLst>
              <a:ext uri="{FF2B5EF4-FFF2-40B4-BE49-F238E27FC236}">
                <a16:creationId xmlns:a16="http://schemas.microsoft.com/office/drawing/2014/main" id="{0FD10426-2537-784C-80D9-38DF58A1FFAD}"/>
              </a:ext>
            </a:extLst>
          </p:cNvPr>
          <p:cNvSpPr/>
          <p:nvPr/>
        </p:nvSpPr>
        <p:spPr>
          <a:xfrm>
            <a:off x="6151472" y="9509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D3F94E50-7F84-464D-9796-3D4B0B0F9C0B}"/>
              </a:ext>
            </a:extLst>
          </p:cNvPr>
          <p:cNvSpPr/>
          <p:nvPr/>
        </p:nvSpPr>
        <p:spPr>
          <a:xfrm>
            <a:off x="7045609" y="9509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4076B00E-9BC6-EE42-B960-4ED3C8CB72CF}"/>
              </a:ext>
            </a:extLst>
          </p:cNvPr>
          <p:cNvSpPr/>
          <p:nvPr/>
        </p:nvSpPr>
        <p:spPr>
          <a:xfrm>
            <a:off x="7930483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CE854DB8-CF82-BC45-B559-DFA427CD3AFA}"/>
              </a:ext>
            </a:extLst>
          </p:cNvPr>
          <p:cNvSpPr/>
          <p:nvPr/>
        </p:nvSpPr>
        <p:spPr>
          <a:xfrm>
            <a:off x="8782030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162F59D8-0AE0-B24E-BF38-570CB2E5642F}"/>
              </a:ext>
            </a:extLst>
          </p:cNvPr>
          <p:cNvSpPr/>
          <p:nvPr/>
        </p:nvSpPr>
        <p:spPr>
          <a:xfrm>
            <a:off x="9624307" y="95094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23" name="Picture 522">
            <a:extLst>
              <a:ext uri="{FF2B5EF4-FFF2-40B4-BE49-F238E27FC236}">
                <a16:creationId xmlns:a16="http://schemas.microsoft.com/office/drawing/2014/main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937158"/>
            <a:ext cx="733199" cy="738883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1014116"/>
            <a:ext cx="733199" cy="73888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1086415"/>
            <a:ext cx="733199" cy="738883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936034"/>
            <a:ext cx="733199" cy="738883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1014116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160F113-CB56-2940-ADEB-C39C76DDCE5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1086414"/>
            <a:ext cx="733199" cy="73888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287CEA6-7EEF-E843-ACEE-1D18FF4947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1953528"/>
            <a:ext cx="733199" cy="7388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9B4EE6B-4C49-6D46-BA0C-A19BAC735F5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2030486"/>
            <a:ext cx="733199" cy="73888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775D4CC-8FCB-104F-BFF8-8F261E8F018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2102785"/>
            <a:ext cx="733199" cy="73888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9F78115-B1A8-A64A-BA85-891F149EA8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1952404"/>
            <a:ext cx="733199" cy="7388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69577F9-8908-D848-9A41-1AF8A3AE1F8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2030486"/>
            <a:ext cx="733199" cy="73888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47EF78F-AB32-7847-8377-09B3113F5D7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2102784"/>
            <a:ext cx="733199" cy="7388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7409114-9C74-0B49-B25A-DC57C9C3E3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1968110"/>
            <a:ext cx="733199" cy="73888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34E844F-104A-9D49-A326-F9BC965563CC}"/>
              </a:ext>
            </a:extLst>
          </p:cNvPr>
          <p:cNvSpPr/>
          <p:nvPr/>
        </p:nvSpPr>
        <p:spPr>
          <a:xfrm>
            <a:off x="6147108" y="195240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9EEF3BD-A1CD-8740-811F-C1E7381603E4}"/>
              </a:ext>
            </a:extLst>
          </p:cNvPr>
          <p:cNvSpPr/>
          <p:nvPr/>
        </p:nvSpPr>
        <p:spPr>
          <a:xfrm>
            <a:off x="7041245" y="1952404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17473DA-2872-C541-9931-D194E7866366}"/>
              </a:ext>
            </a:extLst>
          </p:cNvPr>
          <p:cNvSpPr/>
          <p:nvPr/>
        </p:nvSpPr>
        <p:spPr>
          <a:xfrm>
            <a:off x="7926119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44DB214-BAFE-F94E-B6BF-A039E64EDAFE}"/>
              </a:ext>
            </a:extLst>
          </p:cNvPr>
          <p:cNvSpPr/>
          <p:nvPr/>
        </p:nvSpPr>
        <p:spPr>
          <a:xfrm>
            <a:off x="8777666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2B30B96-0F30-794C-B4EB-25E38637D7EE}"/>
              </a:ext>
            </a:extLst>
          </p:cNvPr>
          <p:cNvSpPr/>
          <p:nvPr/>
        </p:nvSpPr>
        <p:spPr>
          <a:xfrm>
            <a:off x="9619943" y="195240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76342FF-4A0B-6240-AFFF-62D2360140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2940353"/>
            <a:ext cx="733199" cy="73888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8E206AD-91D4-1B4C-B550-B0C1CC6ED0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3017311"/>
            <a:ext cx="733199" cy="7388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5E0516B-5961-7448-968D-FF8830525A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3089610"/>
            <a:ext cx="733199" cy="7388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85DF80-D114-8A48-9CE3-5C3EEE0535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2939229"/>
            <a:ext cx="733199" cy="7388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910AFDA-C2D6-334B-9288-1BF0213FD07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3017311"/>
            <a:ext cx="733199" cy="73888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5A5D2FF-FC9D-BF48-9ECF-B9D0DD231F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3089609"/>
            <a:ext cx="733199" cy="73888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9239569-D6D7-924C-B7DA-AA6FF2647F4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2954935"/>
            <a:ext cx="733199" cy="73888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DDDDCEC-CC7A-884F-B25A-C9A7AD45475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51" y="3089608"/>
            <a:ext cx="733199" cy="73888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C06F1C1-D618-654F-B3CD-0146A495E893}"/>
              </a:ext>
            </a:extLst>
          </p:cNvPr>
          <p:cNvSpPr/>
          <p:nvPr/>
        </p:nvSpPr>
        <p:spPr>
          <a:xfrm>
            <a:off x="6147108" y="2967512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6C4C2C6-D45B-7A41-A61F-E82300AAA39C}"/>
              </a:ext>
            </a:extLst>
          </p:cNvPr>
          <p:cNvSpPr/>
          <p:nvPr/>
        </p:nvSpPr>
        <p:spPr>
          <a:xfrm>
            <a:off x="7041245" y="296751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6476BB9-43B1-A146-8321-9BF5D0BAE295}"/>
              </a:ext>
            </a:extLst>
          </p:cNvPr>
          <p:cNvSpPr/>
          <p:nvPr/>
        </p:nvSpPr>
        <p:spPr>
          <a:xfrm>
            <a:off x="7926119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0E64D8B-FD06-5445-83A1-29A1C8DECE05}"/>
              </a:ext>
            </a:extLst>
          </p:cNvPr>
          <p:cNvSpPr/>
          <p:nvPr/>
        </p:nvSpPr>
        <p:spPr>
          <a:xfrm>
            <a:off x="8777666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813BB3A-F3A4-E148-8311-72825EB1A452}"/>
              </a:ext>
            </a:extLst>
          </p:cNvPr>
          <p:cNvSpPr/>
          <p:nvPr/>
        </p:nvSpPr>
        <p:spPr>
          <a:xfrm>
            <a:off x="9619943" y="296751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A9D279E6-6189-A944-8215-00B0F3697B6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3946426"/>
            <a:ext cx="733199" cy="73888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618E4D6-273B-AC4D-BC6D-420E5E5D3AF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4023384"/>
            <a:ext cx="733199" cy="73888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211B47C-0961-A440-BF93-8D5F7E6230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4095683"/>
            <a:ext cx="733199" cy="73888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213634F-3574-A642-9D09-F6CFCBDDF9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3945302"/>
            <a:ext cx="733199" cy="73888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E6CF90A-A2B2-4949-B474-394432DD0A7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4023384"/>
            <a:ext cx="733199" cy="73888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C8AF6D3-CDB1-304B-885A-B1A03C2E40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4095682"/>
            <a:ext cx="733199" cy="73888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FE92C67-A831-014F-86EB-A8DF855E279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46" y="3961008"/>
            <a:ext cx="733199" cy="73888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B445E8F-BE77-7B43-9CC9-D837B522016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72" y="4023384"/>
            <a:ext cx="733199" cy="7388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63EC8BF-6135-C849-AD11-9DDCA8A38C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89" y="4105141"/>
            <a:ext cx="733199" cy="738883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CF102754-703A-6845-A0B6-6F33A85B929A}"/>
              </a:ext>
            </a:extLst>
          </p:cNvPr>
          <p:cNvSpPr/>
          <p:nvPr/>
        </p:nvSpPr>
        <p:spPr>
          <a:xfrm>
            <a:off x="6139537" y="39667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D6CD850-0D56-BC4F-B901-9C50A921101F}"/>
              </a:ext>
            </a:extLst>
          </p:cNvPr>
          <p:cNvSpPr/>
          <p:nvPr/>
        </p:nvSpPr>
        <p:spPr>
          <a:xfrm>
            <a:off x="7033674" y="39667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1625251-3DA0-AC40-A219-9DCE5C128076}"/>
              </a:ext>
            </a:extLst>
          </p:cNvPr>
          <p:cNvSpPr/>
          <p:nvPr/>
        </p:nvSpPr>
        <p:spPr>
          <a:xfrm>
            <a:off x="7918548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157A879-C832-0842-9910-2DEACA91526C}"/>
              </a:ext>
            </a:extLst>
          </p:cNvPr>
          <p:cNvSpPr/>
          <p:nvPr/>
        </p:nvSpPr>
        <p:spPr>
          <a:xfrm>
            <a:off x="8770095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7BF495A-2CF1-304B-B8E4-D65CFA651078}"/>
              </a:ext>
            </a:extLst>
          </p:cNvPr>
          <p:cNvSpPr/>
          <p:nvPr/>
        </p:nvSpPr>
        <p:spPr>
          <a:xfrm>
            <a:off x="9629625" y="3966749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A5638E32-7247-E047-ABF5-24B133E9DE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5016754"/>
            <a:ext cx="733199" cy="73888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9DEF8FD-D0B8-A940-ABA7-5E6F70CB215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5093712"/>
            <a:ext cx="733199" cy="73888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BFA9A74-0609-9E4A-AA1A-589A35CE5E5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5166011"/>
            <a:ext cx="733199" cy="73888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896FF84-1DD2-284F-A2BC-EE7481D64E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5015630"/>
            <a:ext cx="733199" cy="73888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5A37B41-21E9-4546-8202-98A08D849A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5093712"/>
            <a:ext cx="733199" cy="73888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AFEAF437-6B3D-5A49-9E80-5327FE62CE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5166010"/>
            <a:ext cx="733199" cy="73888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6DE445FA-D96D-2B41-8926-71371B2BAF8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34" y="5019516"/>
            <a:ext cx="733199" cy="73888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7D086CC-A9E5-2B46-A42E-6A851FF581E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61" y="5097598"/>
            <a:ext cx="733199" cy="73888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64755DE-3B43-434A-9667-B8A17779B22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55" y="5184410"/>
            <a:ext cx="733199" cy="73888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87DBEDB2-2048-D247-86A3-526B994D44C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5" y="5015629"/>
            <a:ext cx="733199" cy="738883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EEF900DD-FA51-6D4B-BA5D-3DBDFEFC496D}"/>
              </a:ext>
            </a:extLst>
          </p:cNvPr>
          <p:cNvSpPr/>
          <p:nvPr/>
        </p:nvSpPr>
        <p:spPr>
          <a:xfrm>
            <a:off x="5254754" y="4991128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7425A3B-ADB1-D347-8FE8-7C3323672344}"/>
              </a:ext>
            </a:extLst>
          </p:cNvPr>
          <p:cNvSpPr/>
          <p:nvPr/>
        </p:nvSpPr>
        <p:spPr>
          <a:xfrm>
            <a:off x="6148891" y="4991127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0316975-C024-EA4D-8AA3-CE321B7BBC48}"/>
              </a:ext>
            </a:extLst>
          </p:cNvPr>
          <p:cNvSpPr/>
          <p:nvPr/>
        </p:nvSpPr>
        <p:spPr>
          <a:xfrm>
            <a:off x="7033765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F253915-BF71-2845-A32F-1E190F9E230F}"/>
              </a:ext>
            </a:extLst>
          </p:cNvPr>
          <p:cNvSpPr/>
          <p:nvPr/>
        </p:nvSpPr>
        <p:spPr>
          <a:xfrm>
            <a:off x="7914340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C1251A0-FCDC-CE4C-BC27-D9F6CD693969}"/>
              </a:ext>
            </a:extLst>
          </p:cNvPr>
          <p:cNvSpPr/>
          <p:nvPr/>
        </p:nvSpPr>
        <p:spPr>
          <a:xfrm>
            <a:off x="8770094" y="496598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794617B-7580-6543-B2BD-FECA17773F50}"/>
              </a:ext>
            </a:extLst>
          </p:cNvPr>
          <p:cNvSpPr/>
          <p:nvPr/>
        </p:nvSpPr>
        <p:spPr>
          <a:xfrm>
            <a:off x="9624307" y="5013225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6F69C-C040-1C45-BD3D-1CFFDBDAF9AE}"/>
              </a:ext>
            </a:extLst>
          </p:cNvPr>
          <p:cNvSpPr txBox="1"/>
          <p:nvPr/>
        </p:nvSpPr>
        <p:spPr>
          <a:xfrm>
            <a:off x="454597" y="6181149"/>
            <a:ext cx="10871200" cy="57554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VN" sz="2800" dirty="0"/>
              <a:t>Các số 100, 200, 300, …, 900, 1 000 là các số tròn trăm</a:t>
            </a:r>
          </a:p>
        </p:txBody>
      </p:sp>
    </p:spTree>
    <p:extLst>
      <p:ext uri="{BB962C8B-B14F-4D97-AF65-F5344CB8AC3E}">
        <p14:creationId xmlns:p14="http://schemas.microsoft.com/office/powerpoint/2010/main" val="38824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55889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Nêu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trăm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100 </a:t>
              </a:r>
              <a:r>
                <a:rPr lang="en-US" sz="2800" dirty="0" err="1"/>
                <a:t>đến</a:t>
              </a:r>
              <a:r>
                <a:rPr lang="en-US" sz="2800" dirty="0"/>
                <a:t> 1000.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sp>
        <p:nvSpPr>
          <p:cNvPr id="425" name="TextBox 424">
            <a:extLst>
              <a:ext uri="{FF2B5EF4-FFF2-40B4-BE49-F238E27FC236}">
                <a16:creationId xmlns:a16="http://schemas.microsoft.com/office/drawing/2014/main" id="{388A4A16-EF79-9948-A067-A664F1C6F20F}"/>
              </a:ext>
            </a:extLst>
          </p:cNvPr>
          <p:cNvSpPr txBox="1"/>
          <p:nvPr/>
        </p:nvSpPr>
        <p:spPr>
          <a:xfrm>
            <a:off x="740229" y="2106561"/>
            <a:ext cx="1581545" cy="854625"/>
          </a:xfrm>
          <a:prstGeom prst="rect">
            <a:avLst/>
          </a:prstGeom>
          <a:solidFill>
            <a:srgbClr val="FBE1E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100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8AA5C5C6-FB64-2743-9DAB-A075C3D20684}"/>
              </a:ext>
            </a:extLst>
          </p:cNvPr>
          <p:cNvSpPr txBox="1"/>
          <p:nvPr/>
        </p:nvSpPr>
        <p:spPr>
          <a:xfrm>
            <a:off x="2746861" y="2106561"/>
            <a:ext cx="1581545" cy="854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200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D1760D6A-D8C5-1C41-95EE-E92BA14A54F1}"/>
              </a:ext>
            </a:extLst>
          </p:cNvPr>
          <p:cNvSpPr txBox="1"/>
          <p:nvPr/>
        </p:nvSpPr>
        <p:spPr>
          <a:xfrm>
            <a:off x="4753493" y="2106560"/>
            <a:ext cx="1581545" cy="8546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300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A5FF0CF3-7573-F34C-B933-79EA16935A80}"/>
              </a:ext>
            </a:extLst>
          </p:cNvPr>
          <p:cNvSpPr txBox="1"/>
          <p:nvPr/>
        </p:nvSpPr>
        <p:spPr>
          <a:xfrm>
            <a:off x="6819406" y="2106560"/>
            <a:ext cx="1581545" cy="854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400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1CA0E2BA-6B90-154F-9A7F-1FAC3DC7FE8B}"/>
              </a:ext>
            </a:extLst>
          </p:cNvPr>
          <p:cNvSpPr txBox="1"/>
          <p:nvPr/>
        </p:nvSpPr>
        <p:spPr>
          <a:xfrm>
            <a:off x="8921670" y="2106560"/>
            <a:ext cx="1581545" cy="854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500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4EB27DBA-B317-294F-B98A-57DA74A284AC}"/>
              </a:ext>
            </a:extLst>
          </p:cNvPr>
          <p:cNvSpPr txBox="1"/>
          <p:nvPr/>
        </p:nvSpPr>
        <p:spPr>
          <a:xfrm>
            <a:off x="1023706" y="4007659"/>
            <a:ext cx="1581545" cy="854625"/>
          </a:xfrm>
          <a:prstGeom prst="rect">
            <a:avLst/>
          </a:prstGeom>
          <a:solidFill>
            <a:srgbClr val="FFFF00">
              <a:alpha val="55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600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B26BCFE1-68A2-6847-8019-B4CA6F54A402}"/>
              </a:ext>
            </a:extLst>
          </p:cNvPr>
          <p:cNvSpPr txBox="1"/>
          <p:nvPr/>
        </p:nvSpPr>
        <p:spPr>
          <a:xfrm>
            <a:off x="3030338" y="4007659"/>
            <a:ext cx="1581545" cy="854625"/>
          </a:xfrm>
          <a:prstGeom prst="rect">
            <a:avLst/>
          </a:prstGeom>
          <a:solidFill>
            <a:srgbClr val="DF3C7E">
              <a:alpha val="8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700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BB56C82F-B6C0-EE4F-B4EF-6AB3556CE53D}"/>
              </a:ext>
            </a:extLst>
          </p:cNvPr>
          <p:cNvSpPr txBox="1"/>
          <p:nvPr/>
        </p:nvSpPr>
        <p:spPr>
          <a:xfrm>
            <a:off x="5036970" y="4007658"/>
            <a:ext cx="1581545" cy="854625"/>
          </a:xfrm>
          <a:prstGeom prst="rect">
            <a:avLst/>
          </a:prstGeom>
          <a:solidFill>
            <a:srgbClr val="4BACC6">
              <a:alpha val="77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800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F31A3278-3293-A545-BD37-71797A57D3F6}"/>
              </a:ext>
            </a:extLst>
          </p:cNvPr>
          <p:cNvSpPr txBox="1"/>
          <p:nvPr/>
        </p:nvSpPr>
        <p:spPr>
          <a:xfrm>
            <a:off x="7102883" y="4007658"/>
            <a:ext cx="1581545" cy="854625"/>
          </a:xfrm>
          <a:prstGeom prst="rect">
            <a:avLst/>
          </a:prstGeom>
          <a:solidFill>
            <a:srgbClr val="F15441">
              <a:alpha val="76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900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D1BCA2BD-C77A-5D40-AAC4-F1D9ABAE604C}"/>
              </a:ext>
            </a:extLst>
          </p:cNvPr>
          <p:cNvSpPr txBox="1"/>
          <p:nvPr/>
        </p:nvSpPr>
        <p:spPr>
          <a:xfrm>
            <a:off x="9205147" y="4007658"/>
            <a:ext cx="2028521" cy="854625"/>
          </a:xfrm>
          <a:prstGeom prst="rect">
            <a:avLst/>
          </a:prstGeom>
          <a:solidFill>
            <a:srgbClr val="ED3D6C">
              <a:alpha val="92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2028521"/>
                      <a:gd name="connsiteY0" fmla="*/ 0 h 854625"/>
                      <a:gd name="connsiteX1" fmla="*/ 2028521 w 2028521"/>
                      <a:gd name="connsiteY1" fmla="*/ 0 h 854625"/>
                      <a:gd name="connsiteX2" fmla="*/ 2028521 w 2028521"/>
                      <a:gd name="connsiteY2" fmla="*/ 854625 h 854625"/>
                      <a:gd name="connsiteX3" fmla="*/ 0 w 2028521"/>
                      <a:gd name="connsiteY3" fmla="*/ 854625 h 854625"/>
                      <a:gd name="connsiteX4" fmla="*/ 0 w 2028521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28521" h="854625" fill="none" extrusionOk="0">
                        <a:moveTo>
                          <a:pt x="0" y="0"/>
                        </a:moveTo>
                        <a:cubicBezTo>
                          <a:pt x="577396" y="106216"/>
                          <a:pt x="1778246" y="-142119"/>
                          <a:pt x="2028521" y="0"/>
                        </a:cubicBezTo>
                        <a:cubicBezTo>
                          <a:pt x="2038184" y="235779"/>
                          <a:pt x="2032500" y="641285"/>
                          <a:pt x="2028521" y="854625"/>
                        </a:cubicBezTo>
                        <a:cubicBezTo>
                          <a:pt x="1174219" y="825397"/>
                          <a:pt x="688140" y="83893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2028521" h="854625" stroke="0" extrusionOk="0">
                        <a:moveTo>
                          <a:pt x="0" y="0"/>
                        </a:moveTo>
                        <a:cubicBezTo>
                          <a:pt x="933140" y="-71603"/>
                          <a:pt x="1522336" y="126493"/>
                          <a:pt x="2028521" y="0"/>
                        </a:cubicBezTo>
                        <a:cubicBezTo>
                          <a:pt x="2023455" y="344169"/>
                          <a:pt x="2094944" y="746684"/>
                          <a:pt x="2028521" y="854625"/>
                        </a:cubicBezTo>
                        <a:cubicBezTo>
                          <a:pt x="1520372" y="899469"/>
                          <a:pt x="288575" y="697738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7CDF74-B55A-F04D-A6A1-0DD1D67BAFCC}"/>
              </a:ext>
            </a:extLst>
          </p:cNvPr>
          <p:cNvSpPr/>
          <p:nvPr/>
        </p:nvSpPr>
        <p:spPr>
          <a:xfrm>
            <a:off x="1517640" y="741508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7412AA-0D4D-A541-8976-22F45E36FBED}"/>
              </a:ext>
            </a:extLst>
          </p:cNvPr>
          <p:cNvSpPr/>
          <p:nvPr/>
        </p:nvSpPr>
        <p:spPr>
          <a:xfrm>
            <a:off x="906438" y="686335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CC43D-028A-D443-BBA3-04F43908835C}"/>
              </a:ext>
            </a:extLst>
          </p:cNvPr>
          <p:cNvSpPr txBox="1"/>
          <p:nvPr/>
        </p:nvSpPr>
        <p:spPr>
          <a:xfrm>
            <a:off x="1457840" y="580953"/>
            <a:ext cx="116924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63F690-FE49-1A4F-A552-37E38A62E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2000250"/>
            <a:ext cx="10479316" cy="285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537B66-20D6-6A49-AA77-F43B870EC16B}"/>
              </a:ext>
            </a:extLst>
          </p:cNvPr>
          <p:cNvSpPr txBox="1"/>
          <p:nvPr/>
        </p:nvSpPr>
        <p:spPr>
          <a:xfrm>
            <a:off x="5659561" y="2481944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400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492950-EA3E-6F40-B49F-69A2C85025D0}"/>
              </a:ext>
            </a:extLst>
          </p:cNvPr>
          <p:cNvSpPr txBox="1"/>
          <p:nvPr/>
        </p:nvSpPr>
        <p:spPr>
          <a:xfrm>
            <a:off x="6755389" y="2481943"/>
            <a:ext cx="867545" cy="584775"/>
          </a:xfrm>
          <a:prstGeom prst="rect">
            <a:avLst/>
          </a:prstGeom>
          <a:solidFill>
            <a:srgbClr val="50C9F9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500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AA7D11-1D8B-9F4B-A772-46E2D6E05D4C}"/>
              </a:ext>
            </a:extLst>
          </p:cNvPr>
          <p:cNvSpPr txBox="1"/>
          <p:nvPr/>
        </p:nvSpPr>
        <p:spPr>
          <a:xfrm>
            <a:off x="8980210" y="2481942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700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0C68C6-8C97-0148-BCF7-B7E301C3FA63}"/>
              </a:ext>
            </a:extLst>
          </p:cNvPr>
          <p:cNvSpPr txBox="1"/>
          <p:nvPr/>
        </p:nvSpPr>
        <p:spPr>
          <a:xfrm>
            <a:off x="4563733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800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DD0D82-3221-364B-B213-0ABE45020D9C}"/>
              </a:ext>
            </a:extLst>
          </p:cNvPr>
          <p:cNvSpPr txBox="1"/>
          <p:nvPr/>
        </p:nvSpPr>
        <p:spPr>
          <a:xfrm>
            <a:off x="7855354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FE27D2-5E7E-B743-8AC7-1B9B674FFE86}"/>
              </a:ext>
            </a:extLst>
          </p:cNvPr>
          <p:cNvSpPr txBox="1"/>
          <p:nvPr/>
        </p:nvSpPr>
        <p:spPr>
          <a:xfrm>
            <a:off x="8980209" y="3853543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17367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uiExpand="1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010F9E-F496-E04A-B02A-EACCF866F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"/>
          <a:stretch/>
        </p:blipFill>
        <p:spPr>
          <a:xfrm>
            <a:off x="9444264" y="579750"/>
            <a:ext cx="1942897" cy="2217964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06883F3-B7A1-BE4D-A9B6-DECA8D683D59}"/>
              </a:ext>
            </a:extLst>
          </p:cNvPr>
          <p:cNvSpPr/>
          <p:nvPr/>
        </p:nvSpPr>
        <p:spPr>
          <a:xfrm>
            <a:off x="1410625" y="246916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B190BE-C997-AD48-9A8D-861254CE180C}"/>
              </a:ext>
            </a:extLst>
          </p:cNvPr>
          <p:cNvSpPr/>
          <p:nvPr/>
        </p:nvSpPr>
        <p:spPr>
          <a:xfrm>
            <a:off x="799423" y="19174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9FEFB-CD44-694A-B5CD-1D2DAA5DF941}"/>
              </a:ext>
            </a:extLst>
          </p:cNvPr>
          <p:cNvSpPr txBox="1"/>
          <p:nvPr/>
        </p:nvSpPr>
        <p:spPr>
          <a:xfrm>
            <a:off x="1370011" y="246916"/>
            <a:ext cx="9216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100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7E9486-D77C-C548-B584-C48E365D1D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5" y="3640747"/>
            <a:ext cx="5084279" cy="794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628D1E-9CAC-2141-85B3-EB81B2B289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8"/>
          <a:stretch/>
        </p:blipFill>
        <p:spPr>
          <a:xfrm>
            <a:off x="2044505" y="2167549"/>
            <a:ext cx="3042045" cy="794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8A1602-CC54-EA4C-AEEA-D84C260613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6" y="4776728"/>
            <a:ext cx="5084279" cy="17166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74639D-7D06-5040-A47C-D74CBD79B233}"/>
              </a:ext>
            </a:extLst>
          </p:cNvPr>
          <p:cNvCxnSpPr>
            <a:cxnSpLocks/>
          </p:cNvCxnSpPr>
          <p:nvPr/>
        </p:nvCxnSpPr>
        <p:spPr>
          <a:xfrm>
            <a:off x="906438" y="3018974"/>
            <a:ext cx="910841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AC0973-4A05-7D4E-B36C-0C9FF3132AB7}"/>
              </a:ext>
            </a:extLst>
          </p:cNvPr>
          <p:cNvCxnSpPr>
            <a:cxnSpLocks/>
          </p:cNvCxnSpPr>
          <p:nvPr/>
        </p:nvCxnSpPr>
        <p:spPr>
          <a:xfrm flipV="1">
            <a:off x="906437" y="4434910"/>
            <a:ext cx="9108420" cy="5726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01A2BD8-CEA0-D241-BC54-FAECA1C18B5B}"/>
              </a:ext>
            </a:extLst>
          </p:cNvPr>
          <p:cNvSpPr txBox="1"/>
          <p:nvPr/>
        </p:nvSpPr>
        <p:spPr>
          <a:xfrm>
            <a:off x="764331" y="1686392"/>
            <a:ext cx="1247457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247457"/>
                      <a:gd name="connsiteY0" fmla="*/ 0 h 461665"/>
                      <a:gd name="connsiteX1" fmla="*/ 1247457 w 1247457"/>
                      <a:gd name="connsiteY1" fmla="*/ 0 h 461665"/>
                      <a:gd name="connsiteX2" fmla="*/ 1247457 w 1247457"/>
                      <a:gd name="connsiteY2" fmla="*/ 461665 h 461665"/>
                      <a:gd name="connsiteX3" fmla="*/ 0 w 1247457"/>
                      <a:gd name="connsiteY3" fmla="*/ 461665 h 461665"/>
                      <a:gd name="connsiteX4" fmla="*/ 0 w 1247457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7457" h="461665" fill="none" extrusionOk="0">
                        <a:moveTo>
                          <a:pt x="0" y="0"/>
                        </a:moveTo>
                        <a:cubicBezTo>
                          <a:pt x="281047" y="-37675"/>
                          <a:pt x="1050740" y="73916"/>
                          <a:pt x="1247457" y="0"/>
                        </a:cubicBezTo>
                        <a:cubicBezTo>
                          <a:pt x="1234673" y="46536"/>
                          <a:pt x="1247059" y="381318"/>
                          <a:pt x="1247457" y="461665"/>
                        </a:cubicBezTo>
                        <a:cubicBezTo>
                          <a:pt x="867346" y="364810"/>
                          <a:pt x="489447" y="467006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247457" h="461665" stroke="0" extrusionOk="0">
                        <a:moveTo>
                          <a:pt x="0" y="0"/>
                        </a:moveTo>
                        <a:cubicBezTo>
                          <a:pt x="237545" y="18728"/>
                          <a:pt x="737035" y="108931"/>
                          <a:pt x="1247457" y="0"/>
                        </a:cubicBezTo>
                        <a:cubicBezTo>
                          <a:pt x="1259212" y="114289"/>
                          <a:pt x="1279940" y="257252"/>
                          <a:pt x="1247457" y="461665"/>
                        </a:cubicBezTo>
                        <a:cubicBezTo>
                          <a:pt x="986294" y="519118"/>
                          <a:pt x="551143" y="375771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hai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CEDF0F-3D64-6D4F-A6C0-E68CA4BF25F4}"/>
              </a:ext>
            </a:extLst>
          </p:cNvPr>
          <p:cNvSpPr txBox="1"/>
          <p:nvPr/>
        </p:nvSpPr>
        <p:spPr>
          <a:xfrm>
            <a:off x="764331" y="3116062"/>
            <a:ext cx="1178528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178528"/>
                      <a:gd name="connsiteY0" fmla="*/ 0 h 461665"/>
                      <a:gd name="connsiteX1" fmla="*/ 1178528 w 1178528"/>
                      <a:gd name="connsiteY1" fmla="*/ 0 h 461665"/>
                      <a:gd name="connsiteX2" fmla="*/ 1178528 w 1178528"/>
                      <a:gd name="connsiteY2" fmla="*/ 461665 h 461665"/>
                      <a:gd name="connsiteX3" fmla="*/ 0 w 1178528"/>
                      <a:gd name="connsiteY3" fmla="*/ 461665 h 461665"/>
                      <a:gd name="connsiteX4" fmla="*/ 0 w 1178528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8528" h="461665" fill="none" extrusionOk="0">
                        <a:moveTo>
                          <a:pt x="0" y="0"/>
                        </a:moveTo>
                        <a:cubicBezTo>
                          <a:pt x="559394" y="42734"/>
                          <a:pt x="1040318" y="-13152"/>
                          <a:pt x="1178528" y="0"/>
                        </a:cubicBezTo>
                        <a:cubicBezTo>
                          <a:pt x="1165744" y="46536"/>
                          <a:pt x="1178130" y="381318"/>
                          <a:pt x="1178528" y="461665"/>
                        </a:cubicBezTo>
                        <a:cubicBezTo>
                          <a:pt x="1037084" y="551588"/>
                          <a:pt x="125784" y="373831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178528" h="461665" stroke="0" extrusionOk="0">
                        <a:moveTo>
                          <a:pt x="0" y="0"/>
                        </a:moveTo>
                        <a:cubicBezTo>
                          <a:pt x="128642" y="75738"/>
                          <a:pt x="602225" y="49960"/>
                          <a:pt x="1178528" y="0"/>
                        </a:cubicBezTo>
                        <a:cubicBezTo>
                          <a:pt x="1190283" y="114289"/>
                          <a:pt x="1211011" y="257252"/>
                          <a:pt x="1178528" y="461665"/>
                        </a:cubicBezTo>
                        <a:cubicBezTo>
                          <a:pt x="795937" y="560456"/>
                          <a:pt x="168415" y="503106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ba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7C79BA-6D0B-6342-A2A0-FB9593BD9E8E}"/>
              </a:ext>
            </a:extLst>
          </p:cNvPr>
          <p:cNvSpPr txBox="1"/>
          <p:nvPr/>
        </p:nvSpPr>
        <p:spPr>
          <a:xfrm>
            <a:off x="762375" y="4545896"/>
            <a:ext cx="1127232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127232"/>
                      <a:gd name="connsiteY0" fmla="*/ 0 h 461665"/>
                      <a:gd name="connsiteX1" fmla="*/ 1127232 w 1127232"/>
                      <a:gd name="connsiteY1" fmla="*/ 0 h 461665"/>
                      <a:gd name="connsiteX2" fmla="*/ 1127232 w 1127232"/>
                      <a:gd name="connsiteY2" fmla="*/ 461665 h 461665"/>
                      <a:gd name="connsiteX3" fmla="*/ 0 w 1127232"/>
                      <a:gd name="connsiteY3" fmla="*/ 461665 h 461665"/>
                      <a:gd name="connsiteX4" fmla="*/ 0 w 1127232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232" h="461665" fill="none" extrusionOk="0">
                        <a:moveTo>
                          <a:pt x="0" y="0"/>
                        </a:moveTo>
                        <a:cubicBezTo>
                          <a:pt x="240752" y="-94950"/>
                          <a:pt x="981574" y="53546"/>
                          <a:pt x="1127232" y="0"/>
                        </a:cubicBezTo>
                        <a:cubicBezTo>
                          <a:pt x="1114448" y="46536"/>
                          <a:pt x="1126834" y="381318"/>
                          <a:pt x="1127232" y="461665"/>
                        </a:cubicBezTo>
                        <a:cubicBezTo>
                          <a:pt x="1001530" y="438349"/>
                          <a:pt x="278748" y="406706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127232" h="461665" stroke="0" extrusionOk="0">
                        <a:moveTo>
                          <a:pt x="0" y="0"/>
                        </a:moveTo>
                        <a:cubicBezTo>
                          <a:pt x="451534" y="72383"/>
                          <a:pt x="638173" y="34008"/>
                          <a:pt x="1127232" y="0"/>
                        </a:cubicBezTo>
                        <a:cubicBezTo>
                          <a:pt x="1138987" y="114289"/>
                          <a:pt x="1159715" y="257252"/>
                          <a:pt x="1127232" y="461665"/>
                        </a:cubicBezTo>
                        <a:cubicBezTo>
                          <a:pt x="760069" y="385435"/>
                          <a:pt x="516657" y="451591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tư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E2F671-7AA9-ED4F-ACB8-24B31A726AA6}"/>
              </a:ext>
            </a:extLst>
          </p:cNvPr>
          <p:cNvGrpSpPr/>
          <p:nvPr/>
        </p:nvGrpSpPr>
        <p:grpSpPr>
          <a:xfrm>
            <a:off x="7467637" y="2197927"/>
            <a:ext cx="2077012" cy="624820"/>
            <a:chOff x="7836989" y="5196114"/>
            <a:chExt cx="2077012" cy="6248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3D9F56-E645-4E4D-A88A-5636FE837835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B9592BF-0182-484B-B378-D465AAE11628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38D2DB-2644-7C46-941F-0B35F962EF7E}"/>
              </a:ext>
            </a:extLst>
          </p:cNvPr>
          <p:cNvGrpSpPr/>
          <p:nvPr/>
        </p:nvGrpSpPr>
        <p:grpSpPr>
          <a:xfrm>
            <a:off x="7467637" y="3563748"/>
            <a:ext cx="2077012" cy="624820"/>
            <a:chOff x="7836989" y="5196114"/>
            <a:chExt cx="2077012" cy="6248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FD7FEA-22EE-0D4D-8C4B-A9EC7BE14236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507D6217-35F9-2540-A729-9E7F976F4080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89C450-0D6F-E244-9AEE-0800B7C91A6B}"/>
              </a:ext>
            </a:extLst>
          </p:cNvPr>
          <p:cNvGrpSpPr/>
          <p:nvPr/>
        </p:nvGrpSpPr>
        <p:grpSpPr>
          <a:xfrm>
            <a:off x="7487290" y="5486891"/>
            <a:ext cx="2399477" cy="624820"/>
            <a:chOff x="7613911" y="5196114"/>
            <a:chExt cx="2399477" cy="62482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712F36-BB2A-4144-AD6A-AC377C08905A}"/>
                </a:ext>
              </a:extLst>
            </p:cNvPr>
            <p:cNvSpPr txBox="1"/>
            <p:nvPr/>
          </p:nvSpPr>
          <p:spPr>
            <a:xfrm>
              <a:off x="8650514" y="5297714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CDEF28FA-3D0E-8642-823D-C6003114DA93}"/>
                </a:ext>
              </a:extLst>
            </p:cNvPr>
            <p:cNvSpPr/>
            <p:nvPr/>
          </p:nvSpPr>
          <p:spPr>
            <a:xfrm>
              <a:off x="7613911" y="5196114"/>
              <a:ext cx="110308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387C467-8183-6341-8FF3-ACE6AFEC1FFF}"/>
              </a:ext>
            </a:extLst>
          </p:cNvPr>
          <p:cNvSpPr txBox="1"/>
          <p:nvPr/>
        </p:nvSpPr>
        <p:spPr>
          <a:xfrm>
            <a:off x="7493247" y="2249747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238367-AEE3-DF42-A06E-DEB3609D0244}"/>
              </a:ext>
            </a:extLst>
          </p:cNvPr>
          <p:cNvSpPr txBox="1"/>
          <p:nvPr/>
        </p:nvSpPr>
        <p:spPr>
          <a:xfrm>
            <a:off x="7487290" y="3616910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F41657-55A4-2D46-9396-5729A0794970}"/>
              </a:ext>
            </a:extLst>
          </p:cNvPr>
          <p:cNvSpPr txBox="1"/>
          <p:nvPr/>
        </p:nvSpPr>
        <p:spPr>
          <a:xfrm>
            <a:off x="7515547" y="5537691"/>
            <a:ext cx="10255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49399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203</Words>
  <Application>Microsoft Office PowerPoint</Application>
  <PresentationFormat>Widescreen</PresentationFormat>
  <Paragraphs>105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138</cp:revision>
  <dcterms:created xsi:type="dcterms:W3CDTF">2021-06-02T01:34:28Z</dcterms:created>
  <dcterms:modified xsi:type="dcterms:W3CDTF">2026-02-25T08:16:19Z</dcterms:modified>
</cp:coreProperties>
</file>