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9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9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574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5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389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645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84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89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16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7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9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792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722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39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705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887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535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390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735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364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34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4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19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323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047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243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5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39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09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1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42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89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NUL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2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427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02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81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9.wdp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9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8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8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6.wdp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8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19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10" Type="http://schemas.microsoft.com/office/2007/relationships/hdphoto" Target="../media/hdphoto2.wdp"/><Relationship Id="rId4" Type="http://schemas.openxmlformats.org/officeDocument/2006/relationships/audio" Target="../media/media3.mp3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3.mp3"/><Relationship Id="rId7" Type="http://schemas.openxmlformats.org/officeDocument/2006/relationships/image" Target="../media/image21.png"/><Relationship Id="rId12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5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22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10" Type="http://schemas.microsoft.com/office/2007/relationships/hdphoto" Target="../media/hdphoto2.wdp"/><Relationship Id="rId4" Type="http://schemas.openxmlformats.org/officeDocument/2006/relationships/audio" Target="../media/media3.mp3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685800" y="3007360"/>
            <a:ext cx="3398520" cy="273378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F46C43A-1A7D-E10A-AC59-8EE5E1D76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326" y="591740"/>
            <a:ext cx="2975106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73EB8C-0266-DCFB-B533-2E6B9408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957" y="2611121"/>
            <a:ext cx="10222204" cy="216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2B275A-C89F-CC8B-3297-298C5CAD8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091" y="1576776"/>
            <a:ext cx="306045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>
            <a:extLst>
              <a:ext uri="{FF2B5EF4-FFF2-40B4-BE49-F238E27FC236}">
                <a16:creationId xmlns:a16="http://schemas.microsoft.com/office/drawing/2014/main" id="{FC8237DF-1C46-4A8C-B3FF-3D65DF9BAC01}"/>
              </a:ext>
            </a:extLst>
          </p:cNvPr>
          <p:cNvSpPr/>
          <p:nvPr/>
        </p:nvSpPr>
        <p:spPr>
          <a:xfrm>
            <a:off x="2310258" y="156983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CCCCC8-11D8-4209-AC27-5C93100EFBB8}"/>
              </a:ext>
            </a:extLst>
          </p:cNvPr>
          <p:cNvSpPr txBox="1"/>
          <p:nvPr/>
        </p:nvSpPr>
        <p:spPr>
          <a:xfrm>
            <a:off x="3120412" y="689598"/>
            <a:ext cx="5880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100, 200, 300,...,..., 600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01EE144-D31A-4933-A373-FE16B73F2297}"/>
              </a:ext>
            </a:extLst>
          </p:cNvPr>
          <p:cNvSpPr/>
          <p:nvPr/>
        </p:nvSpPr>
        <p:spPr>
          <a:xfrm>
            <a:off x="1981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06C6C1AC-ED88-4FA0-83DD-0D9E21123E4B}"/>
              </a:ext>
            </a:extLst>
          </p:cNvPr>
          <p:cNvSpPr/>
          <p:nvPr/>
        </p:nvSpPr>
        <p:spPr>
          <a:xfrm>
            <a:off x="1981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DBBA96CC-849E-41B9-AD40-981A218881E2}"/>
              </a:ext>
            </a:extLst>
          </p:cNvPr>
          <p:cNvSpPr/>
          <p:nvPr/>
        </p:nvSpPr>
        <p:spPr>
          <a:xfrm>
            <a:off x="6153593" y="3636514"/>
            <a:ext cx="260652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0A97E7BA-9477-4722-B1BE-E8948CEF533F}"/>
              </a:ext>
            </a:extLst>
          </p:cNvPr>
          <p:cNvSpPr/>
          <p:nvPr/>
        </p:nvSpPr>
        <p:spPr>
          <a:xfrm>
            <a:off x="6160521" y="2432394"/>
            <a:ext cx="260652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189A14-3C58-4D60-8806-A80235C9AE91}"/>
              </a:ext>
            </a:extLst>
          </p:cNvPr>
          <p:cNvSpPr txBox="1"/>
          <p:nvPr/>
        </p:nvSpPr>
        <p:spPr>
          <a:xfrm>
            <a:off x="2152599" y="2560450"/>
            <a:ext cx="2254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 400, 500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64FD2D-397C-4545-A5E6-7A3DC3A101B6}"/>
              </a:ext>
            </a:extLst>
          </p:cNvPr>
          <p:cNvSpPr txBox="1"/>
          <p:nvPr/>
        </p:nvSpPr>
        <p:spPr>
          <a:xfrm>
            <a:off x="6458395" y="2581422"/>
            <a:ext cx="1946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40, 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840DB8-242D-4740-93BC-52684E9D4DFA}"/>
              </a:ext>
            </a:extLst>
          </p:cNvPr>
          <p:cNvSpPr txBox="1"/>
          <p:nvPr/>
        </p:nvSpPr>
        <p:spPr>
          <a:xfrm>
            <a:off x="6404850" y="3778335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400, 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2CC6AB-2282-4435-B0CC-1F2933D6F2D0}"/>
              </a:ext>
            </a:extLst>
          </p:cNvPr>
          <p:cNvSpPr txBox="1"/>
          <p:nvPr/>
        </p:nvSpPr>
        <p:spPr>
          <a:xfrm>
            <a:off x="1984022" y="3785846"/>
            <a:ext cx="2610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500, 400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5EC3396-C262-4149-B9D3-BBE0386C51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220463" y="2098382"/>
            <a:ext cx="1037590" cy="11329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FF9C856-49BB-4B54-B356-5AC597105C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220463" y="3458906"/>
            <a:ext cx="926202" cy="10113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78E48C6-E118-4E51-A7A6-A107ECA0CD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119450" y="3530690"/>
            <a:ext cx="932682" cy="10184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E125045-28AF-4167-9120-AA376B39B7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4228913" y="1433637"/>
            <a:ext cx="4469092" cy="5282801"/>
          </a:xfrm>
          <a:prstGeom prst="rect">
            <a:avLst/>
          </a:prstGeom>
        </p:spPr>
      </p:pic>
      <p:pic>
        <p:nvPicPr>
          <p:cNvPr id="38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FC470A44-23D6-4192-A876-55CD11E6B0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38759" y="17317"/>
            <a:ext cx="609600" cy="609600"/>
          </a:xfrm>
          <a:prstGeom prst="rect">
            <a:avLst/>
          </a:prstGeom>
        </p:spPr>
      </p:pic>
      <p:pic>
        <p:nvPicPr>
          <p:cNvPr id="39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CA77F52-F0D1-47E3-922E-AACC195C06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85518" y="1000964"/>
            <a:ext cx="609600" cy="609600"/>
          </a:xfrm>
          <a:prstGeom prst="rect">
            <a:avLst/>
          </a:prstGeom>
        </p:spPr>
      </p:pic>
      <p:pic>
        <p:nvPicPr>
          <p:cNvPr id="40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13B9F9F2-EE46-4FE3-86FB-984DF8E9C7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85518" y="3530690"/>
            <a:ext cx="609600" cy="609600"/>
          </a:xfrm>
          <a:prstGeom prst="rect">
            <a:avLst/>
          </a:prstGeom>
        </p:spPr>
      </p:pic>
      <p:pic>
        <p:nvPicPr>
          <p:cNvPr id="41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5D1753CB-E788-46D7-BEB1-822145846A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38759" y="2194367"/>
            <a:ext cx="609600" cy="609600"/>
          </a:xfrm>
          <a:prstGeom prst="rect">
            <a:avLst/>
          </a:prstGeom>
        </p:spPr>
      </p:pic>
      <p:sp>
        <p:nvSpPr>
          <p:cNvPr id="42" name="Right Arrow 24">
            <a:hlinkClick r:id="" action="ppaction://noaction"/>
            <a:extLst>
              <a:ext uri="{FF2B5EF4-FFF2-40B4-BE49-F238E27FC236}">
                <a16:creationId xmlns:a16="http://schemas.microsoft.com/office/drawing/2014/main" id="{7ACA2CD7-7380-487D-8864-2B3A59331B96}"/>
              </a:ext>
            </a:extLst>
          </p:cNvPr>
          <p:cNvSpPr/>
          <p:nvPr/>
        </p:nvSpPr>
        <p:spPr>
          <a:xfrm>
            <a:off x="10858304" y="31315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01DD48-885A-4796-B51F-6C1A2669EC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61" b="96382" l="6667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76" y="4394197"/>
            <a:ext cx="1527357" cy="257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9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815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15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 animBg="1"/>
      <p:bldP spid="25" grpId="0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3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662083" y="2511873"/>
            <a:ext cx="2654098" cy="2687695"/>
          </a:xfrm>
          <a:custGeom>
            <a:avLst/>
            <a:gdLst/>
            <a:ahLst/>
            <a:cxnLst/>
            <a:rect l="l" t="t" r="r" b="b"/>
            <a:pathLst>
              <a:path w="3981147" h="4031542">
                <a:moveTo>
                  <a:pt x="0" y="0"/>
                </a:moveTo>
                <a:lnTo>
                  <a:pt x="3981147" y="0"/>
                </a:lnTo>
                <a:lnTo>
                  <a:pt x="3981147" y="4031542"/>
                </a:lnTo>
                <a:lnTo>
                  <a:pt x="0" y="40315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24704" y="2448118"/>
            <a:ext cx="2258177" cy="2680329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71CA6-80D9-5778-550C-CB113B56B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9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94180" y="1948329"/>
            <a:ext cx="1524000" cy="193899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TRÁI  TÁO ĐỘC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67000" y="3553599"/>
            <a:ext cx="6400800" cy="281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3809137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hãy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nàng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Bạch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Tuyết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trái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táo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của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mụ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̀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thủy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ác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bằng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cách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̉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lời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các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hỏi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́.</a:t>
            </a:r>
          </a:p>
        </p:txBody>
      </p:sp>
      <p:pic>
        <p:nvPicPr>
          <p:cNvPr id="9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628971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3936" y="-571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0258" y="156983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657543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1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53593" y="3636514"/>
            <a:ext cx="260652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60521" y="2432394"/>
            <a:ext cx="260652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2599" y="2560450"/>
            <a:ext cx="2254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 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8395" y="2581422"/>
            <a:ext cx="1946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Mười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4850" y="3778335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nghìn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4022" y="3785846"/>
            <a:ext cx="2610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220463" y="2098382"/>
            <a:ext cx="1037590" cy="1132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220463" y="3458906"/>
            <a:ext cx="926202" cy="1011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119450" y="3530690"/>
            <a:ext cx="932682" cy="10184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4343400" y="1690932"/>
            <a:ext cx="4469092" cy="5282801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38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85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85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38759" y="2194367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126" l="0" r="100000">
                        <a14:foregroundMark x1="46264" y1="18735" x2="60920" y2="20609"/>
                        <a14:foregroundMark x1="66667" y1="90632" x2="77299" y2="95550"/>
                        <a14:foregroundMark x1="46552" y1="26230" x2="52586" y2="1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18" y="4055334"/>
            <a:ext cx="2165733" cy="2657380"/>
          </a:xfrm>
          <a:prstGeom prst="rect">
            <a:avLst/>
          </a:prstGeom>
        </p:spPr>
      </p:pic>
      <p:sp>
        <p:nvSpPr>
          <p:cNvPr id="25" name="Right Arrow 24">
            <a:hlinkClick r:id="" action="ppaction://noaction"/>
          </p:cNvPr>
          <p:cNvSpPr/>
          <p:nvPr/>
        </p:nvSpPr>
        <p:spPr>
          <a:xfrm>
            <a:off x="10858304" y="31315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3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0258" y="156983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657543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500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21352" y="2384867"/>
            <a:ext cx="2606528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1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53593" y="3636514"/>
            <a:ext cx="260652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97066" y="2468957"/>
            <a:ext cx="260652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2751" y="2506917"/>
            <a:ext cx="2254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4598" y="2613665"/>
            <a:ext cx="2606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mươi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4850" y="3778335"/>
            <a:ext cx="2606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nghìn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4022" y="3785846"/>
            <a:ext cx="2610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chục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957008" y="2134945"/>
            <a:ext cx="1037590" cy="1132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220463" y="3458906"/>
            <a:ext cx="926202" cy="1011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119450" y="3530690"/>
            <a:ext cx="932682" cy="10184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850059" y="1498889"/>
            <a:ext cx="4469092" cy="5282801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38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85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85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38759" y="2194367"/>
            <a:ext cx="609600" cy="609600"/>
          </a:xfrm>
          <a:prstGeom prst="rect">
            <a:avLst/>
          </a:prstGeom>
        </p:spPr>
      </p:pic>
      <p:sp>
        <p:nvSpPr>
          <p:cNvPr id="25" name="Right Arrow 24">
            <a:hlinkClick r:id="" action="ppaction://noaction"/>
          </p:cNvPr>
          <p:cNvSpPr/>
          <p:nvPr/>
        </p:nvSpPr>
        <p:spPr>
          <a:xfrm>
            <a:off x="10858304" y="31315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1E8E059-EFC7-46C4-B60A-EE190AE633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6" b="98158" l="5769" r="94231">
                        <a14:foregroundMark x1="46538" y1="55526" x2="61923" y2="20789"/>
                        <a14:foregroundMark x1="60769" y1="36842" x2="58846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78" y="4062845"/>
            <a:ext cx="1750559" cy="25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81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0258" y="156983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548" y="657543"/>
            <a:ext cx="4824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....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chục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78709" y="3731332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6205" y="2541833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53593" y="3636514"/>
            <a:ext cx="260652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60521" y="2432394"/>
            <a:ext cx="260652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0108" y="3853382"/>
            <a:ext cx="2254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8395" y="2581422"/>
            <a:ext cx="1946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4850" y="3778335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9027" y="2683934"/>
            <a:ext cx="2610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 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220463" y="2098382"/>
            <a:ext cx="1037590" cy="1132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220463" y="3458906"/>
            <a:ext cx="926202" cy="1011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234455" y="2428778"/>
            <a:ext cx="932682" cy="10184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4388502" y="1690932"/>
            <a:ext cx="4469092" cy="5282801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38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85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85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38759" y="2194367"/>
            <a:ext cx="609600" cy="609600"/>
          </a:xfrm>
          <a:prstGeom prst="rect">
            <a:avLst/>
          </a:prstGeom>
        </p:spPr>
      </p:pic>
      <p:sp>
        <p:nvSpPr>
          <p:cNvPr id="25" name="Right Arrow 24">
            <a:hlinkClick r:id="" action="ppaction://noaction"/>
          </p:cNvPr>
          <p:cNvSpPr/>
          <p:nvPr/>
        </p:nvSpPr>
        <p:spPr>
          <a:xfrm>
            <a:off x="10858304" y="31315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F42237-6E00-4793-8035-F17A29228F1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82" b="98333" l="5222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6" t="253" r="15333" b="3154"/>
          <a:stretch/>
        </p:blipFill>
        <p:spPr>
          <a:xfrm>
            <a:off x="10263352" y="4700721"/>
            <a:ext cx="1842363" cy="20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81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90" b="93093" l="2935" r="95000">
                        <a14:foregroundMark x1="45761" y1="73705" x2="53370" y2="45683"/>
                        <a14:foregroundMark x1="38478" y1="70094" x2="45543" y2="50942"/>
                        <a14:foregroundMark x1="54457" y1="71115" x2="53043" y2="44662"/>
                        <a14:foregroundMark x1="44457" y1="46468" x2="70652" y2="25432"/>
                        <a14:foregroundMark x1="70652" y1="34144" x2="45543" y2="52904"/>
                        <a14:foregroundMark x1="30652" y1="32732" x2="68152" y2="4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40" y="3878317"/>
            <a:ext cx="2357338" cy="3264401"/>
          </a:xfrm>
          <a:prstGeom prst="rect">
            <a:avLst/>
          </a:prstGeom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id="{CD294241-EF5B-407E-817E-6A003CE444D5}"/>
              </a:ext>
            </a:extLst>
          </p:cNvPr>
          <p:cNvSpPr/>
          <p:nvPr/>
        </p:nvSpPr>
        <p:spPr>
          <a:xfrm>
            <a:off x="2310258" y="156983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4241C1-9B8A-4239-972B-6A32FED60E5C}"/>
              </a:ext>
            </a:extLst>
          </p:cNvPr>
          <p:cNvSpPr txBox="1"/>
          <p:nvPr/>
        </p:nvSpPr>
        <p:spPr>
          <a:xfrm>
            <a:off x="3988263" y="667401"/>
            <a:ext cx="4416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chục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....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D42F7127-F443-4BB0-AF2A-2D70B960A980}"/>
              </a:ext>
            </a:extLst>
          </p:cNvPr>
          <p:cNvSpPr/>
          <p:nvPr/>
        </p:nvSpPr>
        <p:spPr>
          <a:xfrm>
            <a:off x="1981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43E29968-8A1C-4725-A070-5F5571720182}"/>
              </a:ext>
            </a:extLst>
          </p:cNvPr>
          <p:cNvSpPr/>
          <p:nvPr/>
        </p:nvSpPr>
        <p:spPr>
          <a:xfrm>
            <a:off x="1981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841C21D2-3C46-49C1-B434-03285E7E9278}"/>
              </a:ext>
            </a:extLst>
          </p:cNvPr>
          <p:cNvSpPr/>
          <p:nvPr/>
        </p:nvSpPr>
        <p:spPr>
          <a:xfrm>
            <a:off x="6153593" y="3636514"/>
            <a:ext cx="260652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1DD4463A-03B7-4773-A61E-6B4510180CAB}"/>
              </a:ext>
            </a:extLst>
          </p:cNvPr>
          <p:cNvSpPr/>
          <p:nvPr/>
        </p:nvSpPr>
        <p:spPr>
          <a:xfrm>
            <a:off x="6160521" y="2432394"/>
            <a:ext cx="260652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B70A94-EBC6-45FB-96FA-69C5AFC54A21}"/>
              </a:ext>
            </a:extLst>
          </p:cNvPr>
          <p:cNvSpPr txBox="1"/>
          <p:nvPr/>
        </p:nvSpPr>
        <p:spPr>
          <a:xfrm>
            <a:off x="2152599" y="2560450"/>
            <a:ext cx="2254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483BCE-16FE-4BC2-999E-177BA5D55375}"/>
              </a:ext>
            </a:extLst>
          </p:cNvPr>
          <p:cNvSpPr txBox="1"/>
          <p:nvPr/>
        </p:nvSpPr>
        <p:spPr>
          <a:xfrm>
            <a:off x="6458395" y="2581422"/>
            <a:ext cx="1946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5B382C-DD5B-4C2B-87D9-2742F92C979E}"/>
              </a:ext>
            </a:extLst>
          </p:cNvPr>
          <p:cNvSpPr txBox="1"/>
          <p:nvPr/>
        </p:nvSpPr>
        <p:spPr>
          <a:xfrm>
            <a:off x="6404850" y="3778335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1000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DAD124-5722-464A-8BF9-02FA2FF96B9C}"/>
              </a:ext>
            </a:extLst>
          </p:cNvPr>
          <p:cNvSpPr txBox="1"/>
          <p:nvPr/>
        </p:nvSpPr>
        <p:spPr>
          <a:xfrm>
            <a:off x="1984022" y="3785846"/>
            <a:ext cx="2610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100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362EF43-D6DD-4821-8351-3533C7D57E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220463" y="2098382"/>
            <a:ext cx="1037590" cy="11329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44BE21-D6B5-4C90-B44F-D7837AAC46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220463" y="3458906"/>
            <a:ext cx="926202" cy="10113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31C2BF3-7A70-48F2-9BBD-E684B53535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119450" y="3530690"/>
            <a:ext cx="932682" cy="10184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7EE519B-248D-4995-A47A-BEC47436E0D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4291030" y="1544160"/>
            <a:ext cx="4469092" cy="5282801"/>
          </a:xfrm>
          <a:prstGeom prst="rect">
            <a:avLst/>
          </a:prstGeom>
        </p:spPr>
      </p:pic>
      <p:pic>
        <p:nvPicPr>
          <p:cNvPr id="39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94958D33-B22B-4C01-BF01-6437CB6D3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38759" y="17317"/>
            <a:ext cx="609600" cy="609600"/>
          </a:xfrm>
          <a:prstGeom prst="rect">
            <a:avLst/>
          </a:prstGeom>
        </p:spPr>
      </p:pic>
      <p:pic>
        <p:nvPicPr>
          <p:cNvPr id="40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77BAE4F2-DC74-48A2-A39C-2C7B4120E6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5518" y="1000964"/>
            <a:ext cx="609600" cy="609600"/>
          </a:xfrm>
          <a:prstGeom prst="rect">
            <a:avLst/>
          </a:prstGeom>
        </p:spPr>
      </p:pic>
      <p:pic>
        <p:nvPicPr>
          <p:cNvPr id="41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4D943AAC-345E-40FC-A9D0-58DE1DA0B7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5518" y="3530690"/>
            <a:ext cx="609600" cy="609600"/>
          </a:xfrm>
          <a:prstGeom prst="rect">
            <a:avLst/>
          </a:prstGeom>
        </p:spPr>
      </p:pic>
      <p:pic>
        <p:nvPicPr>
          <p:cNvPr id="42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90BCB0C8-D7BA-445A-A087-58AA65AD6D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38759" y="2194367"/>
            <a:ext cx="609600" cy="609600"/>
          </a:xfrm>
          <a:prstGeom prst="rect">
            <a:avLst/>
          </a:prstGeom>
        </p:spPr>
      </p:pic>
      <p:sp>
        <p:nvSpPr>
          <p:cNvPr id="43" name="Right Arrow 24">
            <a:hlinkClick r:id="" action="ppaction://noaction"/>
            <a:extLst>
              <a:ext uri="{FF2B5EF4-FFF2-40B4-BE49-F238E27FC236}">
                <a16:creationId xmlns:a16="http://schemas.microsoft.com/office/drawing/2014/main" id="{9E8FBAC8-78B4-44C2-8BB7-F86481BBADCB}"/>
              </a:ext>
            </a:extLst>
          </p:cNvPr>
          <p:cNvSpPr/>
          <p:nvPr/>
        </p:nvSpPr>
        <p:spPr>
          <a:xfrm>
            <a:off x="10858304" y="31315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0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8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815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15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5" grpId="0" animBg="1"/>
      <p:bldP spid="26" grpId="0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425" y="4004442"/>
            <a:ext cx="1780706" cy="2658081"/>
          </a:xfrm>
          <a:prstGeom prst="rect">
            <a:avLst/>
          </a:prstGeom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id="{C59C50FE-9BE6-4F8B-BEC8-2EBE7CBB0FE7}"/>
              </a:ext>
            </a:extLst>
          </p:cNvPr>
          <p:cNvSpPr/>
          <p:nvPr/>
        </p:nvSpPr>
        <p:spPr>
          <a:xfrm>
            <a:off x="2310258" y="156983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CD092C-6D35-4E0D-8C17-8DDA1355721A}"/>
              </a:ext>
            </a:extLst>
          </p:cNvPr>
          <p:cNvSpPr txBox="1"/>
          <p:nvPr/>
        </p:nvSpPr>
        <p:spPr>
          <a:xfrm>
            <a:off x="4170304" y="657543"/>
            <a:ext cx="4469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....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nghìn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499687E-C47D-482F-A57C-EEF788D5FD29}"/>
              </a:ext>
            </a:extLst>
          </p:cNvPr>
          <p:cNvSpPr/>
          <p:nvPr/>
        </p:nvSpPr>
        <p:spPr>
          <a:xfrm>
            <a:off x="1981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0777A84E-F464-43C6-B279-006647302802}"/>
              </a:ext>
            </a:extLst>
          </p:cNvPr>
          <p:cNvSpPr/>
          <p:nvPr/>
        </p:nvSpPr>
        <p:spPr>
          <a:xfrm>
            <a:off x="1981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0E2D96C8-C6E3-4579-B731-99BD131DEFAC}"/>
              </a:ext>
            </a:extLst>
          </p:cNvPr>
          <p:cNvSpPr/>
          <p:nvPr/>
        </p:nvSpPr>
        <p:spPr>
          <a:xfrm>
            <a:off x="6153593" y="3636514"/>
            <a:ext cx="260652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5F6F0BF2-992E-4A75-85A9-AC7D4E3E305A}"/>
              </a:ext>
            </a:extLst>
          </p:cNvPr>
          <p:cNvSpPr/>
          <p:nvPr/>
        </p:nvSpPr>
        <p:spPr>
          <a:xfrm>
            <a:off x="6160521" y="2432394"/>
            <a:ext cx="260652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1E168C-210C-4B4B-8370-76B2975B6665}"/>
              </a:ext>
            </a:extLst>
          </p:cNvPr>
          <p:cNvSpPr txBox="1"/>
          <p:nvPr/>
        </p:nvSpPr>
        <p:spPr>
          <a:xfrm>
            <a:off x="2152599" y="2560450"/>
            <a:ext cx="2254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96596B-69F3-4482-9ED8-7C291231E499}"/>
              </a:ext>
            </a:extLst>
          </p:cNvPr>
          <p:cNvSpPr txBox="1"/>
          <p:nvPr/>
        </p:nvSpPr>
        <p:spPr>
          <a:xfrm>
            <a:off x="6458395" y="2581422"/>
            <a:ext cx="1946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B43126-B5EF-43DD-9249-13839531F629}"/>
              </a:ext>
            </a:extLst>
          </p:cNvPr>
          <p:cNvSpPr txBox="1"/>
          <p:nvPr/>
        </p:nvSpPr>
        <p:spPr>
          <a:xfrm>
            <a:off x="6404850" y="3778335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1000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6E96A1-26FF-4460-8A8C-A114AAF4492D}"/>
              </a:ext>
            </a:extLst>
          </p:cNvPr>
          <p:cNvSpPr txBox="1"/>
          <p:nvPr/>
        </p:nvSpPr>
        <p:spPr>
          <a:xfrm>
            <a:off x="1984022" y="3785846"/>
            <a:ext cx="2610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100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45E46DD-D443-4F02-8102-6DE2640B94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220463" y="2098382"/>
            <a:ext cx="1037590" cy="11329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55CE72C-A62D-4F19-9CF7-3E43BB3987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220463" y="3458906"/>
            <a:ext cx="926202" cy="10113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9FD110-C7FB-4968-907E-5FF03F4F51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119450" y="3530690"/>
            <a:ext cx="932682" cy="10184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2C1BCE1-AAE3-490A-B8D5-1B9447B03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4390682" y="1575199"/>
            <a:ext cx="4469092" cy="5282801"/>
          </a:xfrm>
          <a:prstGeom prst="rect">
            <a:avLst/>
          </a:prstGeom>
        </p:spPr>
      </p:pic>
      <p:pic>
        <p:nvPicPr>
          <p:cNvPr id="39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FB241CA1-CD3A-454B-ADEE-AD423F192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38759" y="17317"/>
            <a:ext cx="609600" cy="609600"/>
          </a:xfrm>
          <a:prstGeom prst="rect">
            <a:avLst/>
          </a:prstGeom>
        </p:spPr>
      </p:pic>
      <p:pic>
        <p:nvPicPr>
          <p:cNvPr id="40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A6216751-E0CC-43F2-B9FC-17B210E352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5518" y="1000964"/>
            <a:ext cx="609600" cy="609600"/>
          </a:xfrm>
          <a:prstGeom prst="rect">
            <a:avLst/>
          </a:prstGeom>
        </p:spPr>
      </p:pic>
      <p:pic>
        <p:nvPicPr>
          <p:cNvPr id="41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070CC33-837F-491F-AAB4-5ABDFAE712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5518" y="3530690"/>
            <a:ext cx="609600" cy="609600"/>
          </a:xfrm>
          <a:prstGeom prst="rect">
            <a:avLst/>
          </a:prstGeom>
        </p:spPr>
      </p:pic>
      <p:pic>
        <p:nvPicPr>
          <p:cNvPr id="42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A383AFCD-C049-4965-B7D8-3DFC7E1B3F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38759" y="2194367"/>
            <a:ext cx="609600" cy="609600"/>
          </a:xfrm>
          <a:prstGeom prst="rect">
            <a:avLst/>
          </a:prstGeom>
        </p:spPr>
      </p:pic>
      <p:sp>
        <p:nvSpPr>
          <p:cNvPr id="43" name="Right Arrow 24">
            <a:hlinkClick r:id="" action="ppaction://noaction"/>
            <a:extLst>
              <a:ext uri="{FF2B5EF4-FFF2-40B4-BE49-F238E27FC236}">
                <a16:creationId xmlns:a16="http://schemas.microsoft.com/office/drawing/2014/main" id="{65B722F7-E3E0-4366-BDB4-083BEA9C42C8}"/>
              </a:ext>
            </a:extLst>
          </p:cNvPr>
          <p:cNvSpPr/>
          <p:nvPr/>
        </p:nvSpPr>
        <p:spPr>
          <a:xfrm>
            <a:off x="10858304" y="31315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10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9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815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15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5" grpId="0" animBg="1"/>
      <p:bldP spid="26" grpId="0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49" r="96552">
                        <a14:foregroundMark x1="32471" y1="21491" x2="56322" y2="39254"/>
                        <a14:foregroundMark x1="64655" y1="9430" x2="28161" y2="27851"/>
                        <a14:foregroundMark x1="37931" y1="43202" x2="35920" y2="16009"/>
                        <a14:foregroundMark x1="42816" y1="42105" x2="48276" y2="25000"/>
                        <a14:foregroundMark x1="75575" y1="36842" x2="78736" y2="14474"/>
                        <a14:foregroundMark x1="79310" y1="32895" x2="79598" y2="17982"/>
                        <a14:foregroundMark x1="46552" y1="14474" x2="77586" y2="18202"/>
                        <a14:foregroundMark x1="38793" y1="82675" x2="73276" y2="81798"/>
                        <a14:foregroundMark x1="42529" y1="85307" x2="70115" y2="83114"/>
                        <a14:foregroundMark x1="93966" y1="72807" x2="78736" y2="83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01" y="4587524"/>
            <a:ext cx="1732732" cy="2270476"/>
          </a:xfrm>
          <a:prstGeom prst="rect">
            <a:avLst/>
          </a:prstGeom>
        </p:spPr>
      </p:pic>
      <p:sp>
        <p:nvSpPr>
          <p:cNvPr id="24" name="Cloud 23">
            <a:extLst>
              <a:ext uri="{FF2B5EF4-FFF2-40B4-BE49-F238E27FC236}">
                <a16:creationId xmlns:a16="http://schemas.microsoft.com/office/drawing/2014/main" id="{FC8237DF-1C46-4A8C-B3FF-3D65DF9BAC01}"/>
              </a:ext>
            </a:extLst>
          </p:cNvPr>
          <p:cNvSpPr/>
          <p:nvPr/>
        </p:nvSpPr>
        <p:spPr>
          <a:xfrm>
            <a:off x="2310258" y="156983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CCCCC8-11D8-4209-AC27-5C93100EFBB8}"/>
              </a:ext>
            </a:extLst>
          </p:cNvPr>
          <p:cNvSpPr txBox="1"/>
          <p:nvPr/>
        </p:nvSpPr>
        <p:spPr>
          <a:xfrm>
            <a:off x="4343400" y="657543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1000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01EE144-D31A-4933-A373-FE16B73F2297}"/>
              </a:ext>
            </a:extLst>
          </p:cNvPr>
          <p:cNvSpPr/>
          <p:nvPr/>
        </p:nvSpPr>
        <p:spPr>
          <a:xfrm>
            <a:off x="6160832" y="3649284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06C6C1AC-ED88-4FA0-83DD-0D9E21123E4B}"/>
              </a:ext>
            </a:extLst>
          </p:cNvPr>
          <p:cNvSpPr/>
          <p:nvPr/>
        </p:nvSpPr>
        <p:spPr>
          <a:xfrm>
            <a:off x="1981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DBBA96CC-849E-41B9-AD40-981A218881E2}"/>
              </a:ext>
            </a:extLst>
          </p:cNvPr>
          <p:cNvSpPr/>
          <p:nvPr/>
        </p:nvSpPr>
        <p:spPr>
          <a:xfrm>
            <a:off x="1832295" y="2412282"/>
            <a:ext cx="260652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0A97E7BA-9477-4722-B1BE-E8948CEF533F}"/>
              </a:ext>
            </a:extLst>
          </p:cNvPr>
          <p:cNvSpPr/>
          <p:nvPr/>
        </p:nvSpPr>
        <p:spPr>
          <a:xfrm>
            <a:off x="6160521" y="2432394"/>
            <a:ext cx="260652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189A14-3C58-4D60-8806-A80235C9AE91}"/>
              </a:ext>
            </a:extLst>
          </p:cNvPr>
          <p:cNvSpPr txBox="1"/>
          <p:nvPr/>
        </p:nvSpPr>
        <p:spPr>
          <a:xfrm>
            <a:off x="6332230" y="3771334"/>
            <a:ext cx="2636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nghìn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64FD2D-397C-4545-A5E6-7A3DC3A101B6}"/>
              </a:ext>
            </a:extLst>
          </p:cNvPr>
          <p:cNvSpPr txBox="1"/>
          <p:nvPr/>
        </p:nvSpPr>
        <p:spPr>
          <a:xfrm>
            <a:off x="6458394" y="2581422"/>
            <a:ext cx="2362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840DB8-242D-4740-93BC-52684E9D4DFA}"/>
              </a:ext>
            </a:extLst>
          </p:cNvPr>
          <p:cNvSpPr txBox="1"/>
          <p:nvPr/>
        </p:nvSpPr>
        <p:spPr>
          <a:xfrm>
            <a:off x="2083552" y="2554103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 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nghìn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2CC6AB-2282-4435-B0CC-1F2933D6F2D0}"/>
              </a:ext>
            </a:extLst>
          </p:cNvPr>
          <p:cNvSpPr txBox="1"/>
          <p:nvPr/>
        </p:nvSpPr>
        <p:spPr>
          <a:xfrm>
            <a:off x="1984022" y="3785846"/>
            <a:ext cx="2610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nghìn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5EC3396-C262-4149-B9D3-BBE0386C51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220463" y="2098382"/>
            <a:ext cx="1037590" cy="11329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FF9C856-49BB-4B54-B356-5AC597105C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899165" y="2234674"/>
            <a:ext cx="926202" cy="10113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78E48C6-E118-4E51-A7A6-A107ECA0CD9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119450" y="3530690"/>
            <a:ext cx="932682" cy="10184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E125045-28AF-4167-9120-AA376B39B7B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840547" y="1406932"/>
            <a:ext cx="4469092" cy="5282801"/>
          </a:xfrm>
          <a:prstGeom prst="rect">
            <a:avLst/>
          </a:prstGeom>
        </p:spPr>
      </p:pic>
      <p:pic>
        <p:nvPicPr>
          <p:cNvPr id="38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FC470A44-23D6-4192-A876-55CD11E6B0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38759" y="17317"/>
            <a:ext cx="609600" cy="609600"/>
          </a:xfrm>
          <a:prstGeom prst="rect">
            <a:avLst/>
          </a:prstGeom>
        </p:spPr>
      </p:pic>
      <p:pic>
        <p:nvPicPr>
          <p:cNvPr id="39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CA77F52-F0D1-47E3-922E-AACC195C06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5518" y="1000964"/>
            <a:ext cx="609600" cy="609600"/>
          </a:xfrm>
          <a:prstGeom prst="rect">
            <a:avLst/>
          </a:prstGeom>
        </p:spPr>
      </p:pic>
      <p:pic>
        <p:nvPicPr>
          <p:cNvPr id="40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13B9F9F2-EE46-4FE3-86FB-984DF8E9C7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5518" y="3530690"/>
            <a:ext cx="609600" cy="609600"/>
          </a:xfrm>
          <a:prstGeom prst="rect">
            <a:avLst/>
          </a:prstGeom>
        </p:spPr>
      </p:pic>
      <p:pic>
        <p:nvPicPr>
          <p:cNvPr id="41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5D1753CB-E788-46D7-BEB1-822145846A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38759" y="2194367"/>
            <a:ext cx="609600" cy="609600"/>
          </a:xfrm>
          <a:prstGeom prst="rect">
            <a:avLst/>
          </a:prstGeom>
        </p:spPr>
      </p:pic>
      <p:sp>
        <p:nvSpPr>
          <p:cNvPr id="42" name="Right Arrow 24">
            <a:hlinkClick r:id="" action="ppaction://noaction"/>
            <a:extLst>
              <a:ext uri="{FF2B5EF4-FFF2-40B4-BE49-F238E27FC236}">
                <a16:creationId xmlns:a16="http://schemas.microsoft.com/office/drawing/2014/main" id="{7ACA2CD7-7380-487D-8864-2B3A59331B96}"/>
              </a:ext>
            </a:extLst>
          </p:cNvPr>
          <p:cNvSpPr/>
          <p:nvPr/>
        </p:nvSpPr>
        <p:spPr>
          <a:xfrm>
            <a:off x="10858304" y="31315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9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815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15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 animBg="1"/>
      <p:bldP spid="25" grpId="0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Widescreen</PresentationFormat>
  <Paragraphs>37</Paragraphs>
  <Slides>11</Slides>
  <Notes>0</Notes>
  <HiddenSlides>0</HiddenSlides>
  <MMClips>29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Chủ đề Office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STD-QUYNH ^^</dc:creator>
  <cp:lastModifiedBy>STD-QUYNH ^^</cp:lastModifiedBy>
  <cp:revision>1</cp:revision>
  <dcterms:created xsi:type="dcterms:W3CDTF">2026-02-25T13:29:48Z</dcterms:created>
  <dcterms:modified xsi:type="dcterms:W3CDTF">2026-02-25T13:30:09Z</dcterms:modified>
</cp:coreProperties>
</file>