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0"/>
  </p:notesMasterIdLst>
  <p:sldIdLst>
    <p:sldId id="265" r:id="rId3"/>
    <p:sldId id="257" r:id="rId4"/>
    <p:sldId id="267" r:id="rId5"/>
    <p:sldId id="268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61717-6D97-4681-854E-551DEEC0DEF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972C2-AE1D-458F-9CD9-DB0FAAF3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1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0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30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07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20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49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43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763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39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06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0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58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952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14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978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3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0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65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9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8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60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4C5FA-530B-EB1E-1796-3FC7813E27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3225" y="1926094"/>
            <a:ext cx="11010330" cy="2670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3E30A2-3741-A15D-EA61-C0F50FD3D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7440" y="1304870"/>
            <a:ext cx="2715908" cy="10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F959870C-1DE3-A8F0-79CA-4D14BDBFB82B}"/>
              </a:ext>
            </a:extLst>
          </p:cNvPr>
          <p:cNvSpPr/>
          <p:nvPr/>
        </p:nvSpPr>
        <p:spPr>
          <a:xfrm>
            <a:off x="546136" y="393290"/>
            <a:ext cx="10953135" cy="6015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7B445-7C2A-2F72-A7CC-4A3055552C41}"/>
              </a:ext>
            </a:extLst>
          </p:cNvPr>
          <p:cNvGrpSpPr/>
          <p:nvPr/>
        </p:nvGrpSpPr>
        <p:grpSpPr>
          <a:xfrm>
            <a:off x="816002" y="734234"/>
            <a:ext cx="2637237" cy="820609"/>
            <a:chOff x="816002" y="734234"/>
            <a:chExt cx="2637237" cy="820609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DE4B517B-8170-D1C1-A2D2-315020169547}"/>
                </a:ext>
              </a:extLst>
            </p:cNvPr>
            <p:cNvSpPr/>
            <p:nvPr/>
          </p:nvSpPr>
          <p:spPr>
            <a:xfrm>
              <a:off x="1653371" y="860223"/>
              <a:ext cx="1717150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ADFED66-1D33-883B-28F8-924A00A7D800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F6A711-BA11-290F-DFC1-0F9AB5AA7CDF}"/>
                </a:ext>
              </a:extLst>
            </p:cNvPr>
            <p:cNvSpPr txBox="1"/>
            <p:nvPr/>
          </p:nvSpPr>
          <p:spPr>
            <a:xfrm>
              <a:off x="1824531" y="734234"/>
              <a:ext cx="1628708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 / S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7687F52-CBF8-6E8F-0509-03818F921D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9517" l="0" r="97674"/>
                    </a14:imgEffect>
                    <a14:imgEffect>
                      <a14:saturation sat="200000"/>
                    </a14:imgEffect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4" y="359142"/>
            <a:ext cx="3124692" cy="16713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689774-4C10-960A-0C98-DB9691F5F450}"/>
              </a:ext>
            </a:extLst>
          </p:cNvPr>
          <p:cNvGrpSpPr/>
          <p:nvPr/>
        </p:nvGrpSpPr>
        <p:grpSpPr>
          <a:xfrm>
            <a:off x="935467" y="1897092"/>
            <a:ext cx="10319619" cy="3594510"/>
            <a:chOff x="935467" y="1897092"/>
            <a:chExt cx="10319619" cy="35945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CB5B23-882A-A498-B077-CA11C646F3CD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700  &lt;  900			520  =  250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890  &gt;  800			270  &lt;  720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190  =  190			460  &gt;  640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E504A802-F8D2-6D23-1378-DD41544A6526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17F5BC9D-6E37-DD3E-12C5-6AC0EA89687B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id="{33DF7F45-E91E-EC24-DF00-BD30B69026CF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2C7D9882-B100-7C3D-69B0-BF851AC2E1CE}"/>
                </a:ext>
              </a:extLst>
            </p:cNvPr>
            <p:cNvSpPr/>
            <p:nvPr/>
          </p:nvSpPr>
          <p:spPr>
            <a:xfrm>
              <a:off x="8273026" y="21558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id="{DE776494-A9D4-2222-0D74-972653DB32DD}"/>
                </a:ext>
              </a:extLst>
            </p:cNvPr>
            <p:cNvSpPr/>
            <p:nvPr/>
          </p:nvSpPr>
          <p:spPr>
            <a:xfrm>
              <a:off x="8273026" y="333959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" name="Rounded Rectangle 15">
              <a:extLst>
                <a:ext uri="{FF2B5EF4-FFF2-40B4-BE49-F238E27FC236}">
                  <a16:creationId xmlns:a16="http://schemas.microsoft.com/office/drawing/2014/main" id="{E743B465-D6CC-CB59-49C2-33E2DB21CC1A}"/>
                </a:ext>
              </a:extLst>
            </p:cNvPr>
            <p:cNvSpPr/>
            <p:nvPr/>
          </p:nvSpPr>
          <p:spPr>
            <a:xfrm>
              <a:off x="8273026" y="458124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CD4CFE-B6F8-4A0C-85D4-76136B78ACE7}"/>
              </a:ext>
            </a:extLst>
          </p:cNvPr>
          <p:cNvSpPr txBox="1"/>
          <p:nvPr/>
        </p:nvSpPr>
        <p:spPr>
          <a:xfrm>
            <a:off x="4109158" y="2368799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D85135-44FC-7287-05D1-A2F9709830DD}"/>
              </a:ext>
            </a:extLst>
          </p:cNvPr>
          <p:cNvSpPr txBox="1"/>
          <p:nvPr/>
        </p:nvSpPr>
        <p:spPr>
          <a:xfrm>
            <a:off x="4109158" y="349531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F0251-5335-3B10-FA26-6EA32E037027}"/>
              </a:ext>
            </a:extLst>
          </p:cNvPr>
          <p:cNvSpPr txBox="1"/>
          <p:nvPr/>
        </p:nvSpPr>
        <p:spPr>
          <a:xfrm>
            <a:off x="4109158" y="4717766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6680B-BD18-27E0-2C23-E3E57468D08F}"/>
              </a:ext>
            </a:extLst>
          </p:cNvPr>
          <p:cNvSpPr txBox="1"/>
          <p:nvPr/>
        </p:nvSpPr>
        <p:spPr>
          <a:xfrm>
            <a:off x="8443995" y="2253665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EF6B8A-16ED-6A8F-AF0D-C18BFB2F5DF5}"/>
              </a:ext>
            </a:extLst>
          </p:cNvPr>
          <p:cNvSpPr txBox="1"/>
          <p:nvPr/>
        </p:nvSpPr>
        <p:spPr>
          <a:xfrm>
            <a:off x="8433330" y="340125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61E8B9-5419-A926-B568-10FB170EC196}"/>
              </a:ext>
            </a:extLst>
          </p:cNvPr>
          <p:cNvSpPr txBox="1"/>
          <p:nvPr/>
        </p:nvSpPr>
        <p:spPr>
          <a:xfrm>
            <a:off x="8441773" y="4611550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7148B534-6824-AC45-0075-7E7FA5EBD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27" y="2417430"/>
            <a:ext cx="4606141" cy="4606141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8529120E-8743-0986-C4F5-CE61B3A4BF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23" y="4840038"/>
            <a:ext cx="2017962" cy="20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9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2">
            <a:extLst>
              <a:ext uri="{FF2B5EF4-FFF2-40B4-BE49-F238E27FC236}">
                <a16:creationId xmlns:a16="http://schemas.microsoft.com/office/drawing/2014/main" id="{9473B1EB-8166-635C-E511-576C7FA2267D}"/>
              </a:ext>
            </a:extLst>
          </p:cNvPr>
          <p:cNvSpPr/>
          <p:nvPr/>
        </p:nvSpPr>
        <p:spPr>
          <a:xfrm>
            <a:off x="1337063" y="137607"/>
            <a:ext cx="9919469" cy="15072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4EA04078-5B6A-5B84-24CE-2C9B5B324CB2}"/>
              </a:ext>
            </a:extLst>
          </p:cNvPr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0F008C-1A38-AF11-7128-B3E53006F4D1}"/>
              </a:ext>
            </a:extLst>
          </p:cNvPr>
          <p:cNvSpPr/>
          <p:nvPr/>
        </p:nvSpPr>
        <p:spPr>
          <a:xfrm>
            <a:off x="552009" y="285058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D8540-8A7A-042E-D1CF-B469811A8DCE}"/>
              </a:ext>
            </a:extLst>
          </p:cNvPr>
          <p:cNvSpPr txBox="1"/>
          <p:nvPr/>
        </p:nvSpPr>
        <p:spPr>
          <a:xfrm>
            <a:off x="1421558" y="-88234"/>
            <a:ext cx="9750478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9388E-3FB3-274A-FEA0-D9A41C5EA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>
            <a:fillRect/>
          </a:stretch>
        </p:blipFill>
        <p:spPr>
          <a:xfrm>
            <a:off x="658089" y="1702572"/>
            <a:ext cx="10598443" cy="475227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448B9619-5A4B-40F5-CBA9-4C6D56975BD3}"/>
              </a:ext>
            </a:extLst>
          </p:cNvPr>
          <p:cNvSpPr/>
          <p:nvPr/>
        </p:nvSpPr>
        <p:spPr>
          <a:xfrm>
            <a:off x="4384963" y="3031032"/>
            <a:ext cx="4904509" cy="58500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E997A7D-7334-1797-D0E1-4F671863CA2E}"/>
              </a:ext>
            </a:extLst>
          </p:cNvPr>
          <p:cNvSpPr/>
          <p:nvPr/>
        </p:nvSpPr>
        <p:spPr>
          <a:xfrm>
            <a:off x="7023301" y="3033729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9116681-3EBE-E372-64E6-C3FC7145FE72}"/>
              </a:ext>
            </a:extLst>
          </p:cNvPr>
          <p:cNvSpPr/>
          <p:nvPr/>
        </p:nvSpPr>
        <p:spPr>
          <a:xfrm>
            <a:off x="4738255" y="3011830"/>
            <a:ext cx="5316355" cy="1622515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2CAD315B-A754-28F8-41E5-A37B343F7AA0}"/>
              </a:ext>
            </a:extLst>
          </p:cNvPr>
          <p:cNvSpPr/>
          <p:nvPr/>
        </p:nvSpPr>
        <p:spPr>
          <a:xfrm>
            <a:off x="1770256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3C642-CC75-3C7E-157B-4254CFFCD4D6}"/>
              </a:ext>
            </a:extLst>
          </p:cNvPr>
          <p:cNvSpPr txBox="1"/>
          <p:nvPr/>
        </p:nvSpPr>
        <p:spPr>
          <a:xfrm>
            <a:off x="1803309" y="22269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350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BF645A54-5BCF-E752-F49C-DAF40FDBEBD0}"/>
              </a:ext>
            </a:extLst>
          </p:cNvPr>
          <p:cNvSpPr/>
          <p:nvPr/>
        </p:nvSpPr>
        <p:spPr>
          <a:xfrm>
            <a:off x="4090892" y="220921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5C468-D183-1361-E054-446102F80ACA}"/>
              </a:ext>
            </a:extLst>
          </p:cNvPr>
          <p:cNvSpPr txBox="1"/>
          <p:nvPr/>
        </p:nvSpPr>
        <p:spPr>
          <a:xfrm>
            <a:off x="4173815" y="2246239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9DE87663-B869-DE8D-DA29-5558926A25F3}"/>
              </a:ext>
            </a:extLst>
          </p:cNvPr>
          <p:cNvSpPr/>
          <p:nvPr/>
        </p:nvSpPr>
        <p:spPr>
          <a:xfrm>
            <a:off x="6382374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8492ED-23DA-9010-5117-F160BAB27A57}"/>
              </a:ext>
            </a:extLst>
          </p:cNvPr>
          <p:cNvSpPr txBox="1"/>
          <p:nvPr/>
        </p:nvSpPr>
        <p:spPr>
          <a:xfrm>
            <a:off x="6489885" y="2265441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270</a:t>
            </a: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061A68D7-9B03-EB28-F6DC-7C0261F106E6}"/>
              </a:ext>
            </a:extLst>
          </p:cNvPr>
          <p:cNvSpPr/>
          <p:nvPr/>
        </p:nvSpPr>
        <p:spPr>
          <a:xfrm>
            <a:off x="8636093" y="2262284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56AB7-1713-D1D3-C91F-18206389E2DE}"/>
              </a:ext>
            </a:extLst>
          </p:cNvPr>
          <p:cNvSpPr txBox="1"/>
          <p:nvPr/>
        </p:nvSpPr>
        <p:spPr>
          <a:xfrm>
            <a:off x="8730574" y="22772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</a:t>
            </a: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48D44F4E-B14A-9CDA-1E97-F6E869B21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10" y="4334756"/>
            <a:ext cx="2650887" cy="26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9B410CD-CA63-3F37-9900-AA15FD969A3D}"/>
              </a:ext>
            </a:extLst>
          </p:cNvPr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0392A-5787-84F9-7ED9-B0B002987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6000"/>
                    </a14:imgEffect>
                    <a14:imgEffect>
                      <a14:saturation sat="200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>
            <a:fillRect/>
          </a:stretch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39A16AF9-C05E-4BF5-7884-B9F860A6B172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椭圆 2">
            <a:extLst>
              <a:ext uri="{FF2B5EF4-FFF2-40B4-BE49-F238E27FC236}">
                <a16:creationId xmlns:a16="http://schemas.microsoft.com/office/drawing/2014/main" id="{5EE8647C-3C86-7B25-C02E-FD3A64F69D00}"/>
              </a:ext>
            </a:extLst>
          </p:cNvPr>
          <p:cNvSpPr/>
          <p:nvPr/>
        </p:nvSpPr>
        <p:spPr>
          <a:xfrm>
            <a:off x="1507877" y="59586"/>
            <a:ext cx="8744487" cy="1345975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42A1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4050B-9985-7D1E-90CA-3A09B9E2D3DB}"/>
              </a:ext>
            </a:extLst>
          </p:cNvPr>
          <p:cNvSpPr txBox="1"/>
          <p:nvPr/>
        </p:nvSpPr>
        <p:spPr>
          <a:xfrm>
            <a:off x="1841562" y="87295"/>
            <a:ext cx="8344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924FA3-75D3-B5E6-5AD1-0F527CFFDA19}"/>
              </a:ext>
            </a:extLst>
          </p:cNvPr>
          <p:cNvSpPr/>
          <p:nvPr/>
        </p:nvSpPr>
        <p:spPr>
          <a:xfrm>
            <a:off x="1507877" y="525159"/>
            <a:ext cx="667370" cy="6368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AD1D93BE-D835-322E-BE27-41088D60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43" y="3525446"/>
            <a:ext cx="3180667" cy="3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7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B715FAEC-698A-508E-BECE-E39F6EB1A020}"/>
              </a:ext>
            </a:extLst>
          </p:cNvPr>
          <p:cNvSpPr/>
          <p:nvPr/>
        </p:nvSpPr>
        <p:spPr>
          <a:xfrm>
            <a:off x="458863" y="1941884"/>
            <a:ext cx="11115156" cy="4916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49817-6EFD-F47C-352E-0CC1FCB2DDAA}"/>
              </a:ext>
            </a:extLst>
          </p:cNvPr>
          <p:cNvSpPr txBox="1"/>
          <p:nvPr/>
        </p:nvSpPr>
        <p:spPr>
          <a:xfrm>
            <a:off x="5733182" y="2658847"/>
            <a:ext cx="3067995" cy="959481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到第二大街怎么走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可以带我去吗？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A20498-454F-B686-D90E-54936FC021F2}"/>
              </a:ext>
            </a:extLst>
          </p:cNvPr>
          <p:cNvSpPr/>
          <p:nvPr/>
        </p:nvSpPr>
        <p:spPr>
          <a:xfrm>
            <a:off x="173569" y="58435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014EA-7647-8027-8341-556DCE0EC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121C548-B6E3-A507-316E-85279395EC8E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9D3F05F1-420B-3E12-C841-0392A8C60712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FDEE7465-0B62-D456-9EFD-CDC9ED73E4A2}"/>
              </a:ext>
            </a:extLst>
          </p:cNvPr>
          <p:cNvSpPr/>
          <p:nvPr/>
        </p:nvSpPr>
        <p:spPr>
          <a:xfrm>
            <a:off x="3565188" y="3349955"/>
            <a:ext cx="1080935" cy="7002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233B1-0289-51D5-4308-2A6D97BBA349}"/>
              </a:ext>
            </a:extLst>
          </p:cNvPr>
          <p:cNvSpPr txBox="1"/>
          <p:nvPr/>
        </p:nvSpPr>
        <p:spPr>
          <a:xfrm>
            <a:off x="3547366" y="342986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F5C1317B-878E-5F20-4AFC-9F67FCBB3F93}"/>
              </a:ext>
            </a:extLst>
          </p:cNvPr>
          <p:cNvSpPr/>
          <p:nvPr/>
        </p:nvSpPr>
        <p:spPr>
          <a:xfrm rot="430519">
            <a:off x="5290395" y="3657959"/>
            <a:ext cx="1080935" cy="7002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70A49-5F38-85EB-A5C4-55CF6748F352}"/>
              </a:ext>
            </a:extLst>
          </p:cNvPr>
          <p:cNvSpPr txBox="1"/>
          <p:nvPr/>
        </p:nvSpPr>
        <p:spPr>
          <a:xfrm rot="393493">
            <a:off x="5305393" y="3649416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5D18D83D-D6D8-6704-CA04-E4C3BF212A8D}"/>
              </a:ext>
            </a:extLst>
          </p:cNvPr>
          <p:cNvSpPr/>
          <p:nvPr/>
        </p:nvSpPr>
        <p:spPr>
          <a:xfrm rot="430519">
            <a:off x="7017983" y="3985632"/>
            <a:ext cx="1080935" cy="700237"/>
          </a:xfrm>
          <a:prstGeom prst="roundRect">
            <a:avLst/>
          </a:prstGeom>
          <a:solidFill>
            <a:srgbClr val="E68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B946BEBF-C62A-EB97-050E-BCE6FA74E725}"/>
              </a:ext>
            </a:extLst>
          </p:cNvPr>
          <p:cNvSpPr/>
          <p:nvPr/>
        </p:nvSpPr>
        <p:spPr>
          <a:xfrm rot="21412781">
            <a:off x="8907703" y="4021497"/>
            <a:ext cx="1080935" cy="7002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D756C-333B-5F96-A3D2-8AB5EBF09AA5}"/>
              </a:ext>
            </a:extLst>
          </p:cNvPr>
          <p:cNvSpPr txBox="1"/>
          <p:nvPr/>
        </p:nvSpPr>
        <p:spPr>
          <a:xfrm rot="393493">
            <a:off x="7070097" y="4010493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343F3D-DAA3-FBA2-B5E6-827C0B3920ED}"/>
              </a:ext>
            </a:extLst>
          </p:cNvPr>
          <p:cNvSpPr txBox="1"/>
          <p:nvPr/>
        </p:nvSpPr>
        <p:spPr>
          <a:xfrm rot="21201548">
            <a:off x="8838768" y="4005602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pic>
        <p:nvPicPr>
          <p:cNvPr id="16" name="图片 10">
            <a:extLst>
              <a:ext uri="{FF2B5EF4-FFF2-40B4-BE49-F238E27FC236}">
                <a16:creationId xmlns:a16="http://schemas.microsoft.com/office/drawing/2014/main" id="{917F52F1-EA15-1D36-FF2B-C510D28A3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94" y="3677333"/>
            <a:ext cx="3180667" cy="3180667"/>
          </a:xfrm>
          <a:prstGeom prst="rect">
            <a:avLst/>
          </a:prstGeom>
        </p:spPr>
      </p:pic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85145178-7EA9-011A-8F8C-F966B02AFCAB}"/>
              </a:ext>
            </a:extLst>
          </p:cNvPr>
          <p:cNvSpPr/>
          <p:nvPr/>
        </p:nvSpPr>
        <p:spPr>
          <a:xfrm>
            <a:off x="883738" y="236827"/>
            <a:ext cx="9393382" cy="1358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475037-152D-76AD-412C-B3B2A4B2BB31}"/>
              </a:ext>
            </a:extLst>
          </p:cNvPr>
          <p:cNvSpPr txBox="1"/>
          <p:nvPr/>
        </p:nvSpPr>
        <p:spPr>
          <a:xfrm>
            <a:off x="904058" y="182880"/>
            <a:ext cx="9327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DC44A82F-9DF1-0094-0C3E-4D0EC127B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2" y="4587859"/>
            <a:ext cx="2487264" cy="24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3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6" grpId="2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B3372952-57E5-8B8D-33DB-6D0E84BEF5A5}"/>
              </a:ext>
            </a:extLst>
          </p:cNvPr>
          <p:cNvSpPr/>
          <p:nvPr/>
        </p:nvSpPr>
        <p:spPr>
          <a:xfrm>
            <a:off x="701963" y="1764144"/>
            <a:ext cx="10812925" cy="48031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05E74A-1CD0-0CF1-6066-530583656E52}"/>
              </a:ext>
            </a:extLst>
          </p:cNvPr>
          <p:cNvSpPr/>
          <p:nvPr/>
        </p:nvSpPr>
        <p:spPr>
          <a:xfrm>
            <a:off x="600774" y="59763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E756E-6C40-1273-06A0-9B933F97B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1" y="1907061"/>
            <a:ext cx="10215048" cy="2232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1E781-20FF-87DE-DCD0-3380088E6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>
            <a:fillRect/>
          </a:stretch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5BEC79-F22C-BEB2-9F4F-77F14C063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>
            <a:fillRect/>
          </a:stretch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D261D-8213-1B71-C936-AB3B95328C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>
            <a:fillRect/>
          </a:stretch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A756D1-1F27-B4BA-B11D-CBD493557912}"/>
              </a:ext>
            </a:extLst>
          </p:cNvPr>
          <p:cNvSpPr txBox="1"/>
          <p:nvPr/>
        </p:nvSpPr>
        <p:spPr>
          <a:xfrm>
            <a:off x="7088253" y="4112778"/>
            <a:ext cx="57912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B5C5D-9B74-0A79-96F6-B7E58534B880}"/>
              </a:ext>
            </a:extLst>
          </p:cNvPr>
          <p:cNvSpPr txBox="1"/>
          <p:nvPr/>
        </p:nvSpPr>
        <p:spPr>
          <a:xfrm>
            <a:off x="4551639" y="4107502"/>
            <a:ext cx="57912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0C45C8-F544-013D-92F9-6AD21E84F89E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8E6084-47FF-9C2C-146C-EF50908F4B39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480 kg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7066C0B-2195-B1BD-A9CE-2F158F10559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5CB60F-3DCC-B076-EC6B-43F61199E153}"/>
              </a:ext>
            </a:extLst>
          </p:cNvPr>
          <p:cNvGrpSpPr/>
          <p:nvPr/>
        </p:nvGrpSpPr>
        <p:grpSpPr>
          <a:xfrm>
            <a:off x="8023275" y="5449405"/>
            <a:ext cx="1819813" cy="922020"/>
            <a:chOff x="7921929" y="4098709"/>
            <a:chExt cx="1819813" cy="9220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0C24AD-B43C-4ED9-9AE7-B5349217DA92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 kg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D2628EC-C724-4D3C-FF93-1CA8681CCB94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61502E-226B-7AEB-55CB-6714E51AFB48}"/>
              </a:ext>
            </a:extLst>
          </p:cNvPr>
          <p:cNvGrpSpPr/>
          <p:nvPr/>
        </p:nvGrpSpPr>
        <p:grpSpPr>
          <a:xfrm>
            <a:off x="2650664" y="5412058"/>
            <a:ext cx="1819813" cy="922020"/>
            <a:chOff x="7921929" y="4098709"/>
            <a:chExt cx="1819813" cy="9220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728EA5-8D35-B9B7-8373-19670F0986B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540 kg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3B2EDEA-431A-FB70-36AA-532400AF9E17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矩形 29">
            <a:extLst>
              <a:ext uri="{FF2B5EF4-FFF2-40B4-BE49-F238E27FC236}">
                <a16:creationId xmlns:a16="http://schemas.microsoft.com/office/drawing/2014/main" id="{A1B44B5B-4115-04E3-1B22-4CC469FD6E84}"/>
              </a:ext>
            </a:extLst>
          </p:cNvPr>
          <p:cNvSpPr/>
          <p:nvPr/>
        </p:nvSpPr>
        <p:spPr>
          <a:xfrm>
            <a:off x="1171362" y="292900"/>
            <a:ext cx="9027240" cy="143017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480 kg, 400 kg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540kg.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3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Cambria</vt:lpstr>
      <vt:lpstr>等线</vt:lpstr>
      <vt:lpstr>等线 Light</vt:lpstr>
      <vt:lpstr>字魂105号-简雅黑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STD-QUYNH ^^</dc:creator>
  <cp:lastModifiedBy>STD-QUYNH ^^</cp:lastModifiedBy>
  <cp:revision>2</cp:revision>
  <dcterms:created xsi:type="dcterms:W3CDTF">2026-03-15T13:41:58Z</dcterms:created>
  <dcterms:modified xsi:type="dcterms:W3CDTF">2026-03-15T13:48:56Z</dcterms:modified>
</cp:coreProperties>
</file>