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0C216-1A1B-4299-A2AC-DAD9ED378501}" type="datetimeFigureOut">
              <a:rPr lang="en-US" smtClean="0"/>
              <a:t>3/15/2026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D98FAF-A649-440A-8017-82FC1163E0E2}" type="slidenum">
              <a:rPr lang="en-US" smtClean="0"/>
              <a:t>‹#›</a:t>
            </a:fld>
            <a:endParaRPr lang="en-US"/>
          </a:p>
        </p:txBody>
      </p:sp>
    </p:spTree>
    <p:extLst>
      <p:ext uri="{BB962C8B-B14F-4D97-AF65-F5344CB8AC3E}">
        <p14:creationId xmlns:p14="http://schemas.microsoft.com/office/powerpoint/2010/main" val="1492423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8A17676-A16B-461A-BE0A-3074479F44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7091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FF58-E0FE-47B3-8723-094839F7326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18117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8A17676-A16B-461A-BE0A-3074479F44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3220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FF58-E0FE-47B3-8723-094839F7326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4435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3FF58-E0FE-47B3-8723-094839F73265}"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96329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8A17676-A16B-461A-BE0A-3074479F44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694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2.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89D9DB-18FC-4DE1-B6E3-B7CBA7A93292}"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78E6D4-FDCC-426F-B778-E8CF2BB26406}" type="slidenum">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Tree>
    <p:extLst>
      <p:ext uri="{BB962C8B-B14F-4D97-AF65-F5344CB8AC3E}">
        <p14:creationId xmlns:p14="http://schemas.microsoft.com/office/powerpoint/2010/main" val="2862417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89D9DB-18FC-4DE1-B6E3-B7CBA7A93292}"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78E6D4-FDCC-426F-B778-E8CF2BB26406}" type="slidenum">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Tree>
    <p:extLst>
      <p:ext uri="{BB962C8B-B14F-4D97-AF65-F5344CB8AC3E}">
        <p14:creationId xmlns:p14="http://schemas.microsoft.com/office/powerpoint/2010/main" val="13329449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89D9DB-18FC-4DE1-B6E3-B7CBA7A93292}"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78E6D4-FDCC-426F-B778-E8CF2BB26406}" type="slidenum">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Tree>
    <p:extLst>
      <p:ext uri="{BB962C8B-B14F-4D97-AF65-F5344CB8AC3E}">
        <p14:creationId xmlns:p14="http://schemas.microsoft.com/office/powerpoint/2010/main" val="2369997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7A3D0B-9A54-4F95-9B81-5E7CCBA0D4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8FC83-B92E-4092-92F6-5D52D98C62B7}"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4517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7A3D0B-9A54-4F95-9B81-5E7CCBA0D4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8FC83-B92E-4092-92F6-5D52D98C62B7}"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70436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7A3D0B-9A54-4F95-9B81-5E7CCBA0D4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8FC83-B92E-4092-92F6-5D52D98C62B7}"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81574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7A3D0B-9A54-4F95-9B81-5E7CCBA0D4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8FC83-B92E-4092-92F6-5D52D98C62B7}"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0373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7A3D0B-9A54-4F95-9B81-5E7CCBA0D4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8FC83-B92E-4092-92F6-5D52D98C62B7}"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48961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7A3D0B-9A54-4F95-9B81-5E7CCBA0D4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8FC83-B92E-4092-92F6-5D52D98C62B7}"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6260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7A3D0B-9A54-4F95-9B81-5E7CCBA0D4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8FC83-B92E-4092-92F6-5D52D98C62B7}"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679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7A3D0B-9A54-4F95-9B81-5E7CCBA0D4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8FC83-B92E-4092-92F6-5D52D98C62B7}"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05812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89D9DB-18FC-4DE1-B6E3-B7CBA7A93292}"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78E6D4-FDCC-426F-B778-E8CF2BB26406}" type="slidenum">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Tree>
    <p:extLst>
      <p:ext uri="{BB962C8B-B14F-4D97-AF65-F5344CB8AC3E}">
        <p14:creationId xmlns:p14="http://schemas.microsoft.com/office/powerpoint/2010/main" val="26153548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7A3D0B-9A54-4F95-9B81-5E7CCBA0D4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8FC83-B92E-4092-92F6-5D52D98C62B7}"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5556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7A3D0B-9A54-4F95-9B81-5E7CCBA0D4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8FC83-B92E-4092-92F6-5D52D98C62B7}"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15010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7A3D0B-9A54-4F95-9B81-5E7CCBA0D4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8FC83-B92E-4092-92F6-5D52D98C62B7}"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89070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9"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2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5" name="Google Shape;985;p14"/>
          <p:cNvSpPr/>
          <p:nvPr/>
        </p:nvSpPr>
        <p:spPr>
          <a:xfrm>
            <a:off x="586919"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2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6" name="Google Shape;986;p14"/>
          <p:cNvSpPr/>
          <p:nvPr/>
        </p:nvSpPr>
        <p:spPr>
          <a:xfrm>
            <a:off x="719202" y="311468"/>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2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7" name="Google Shape;987;p14"/>
          <p:cNvSpPr/>
          <p:nvPr/>
        </p:nvSpPr>
        <p:spPr>
          <a:xfrm>
            <a:off x="11432703" y="6035236"/>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2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extLst>
      <p:ext uri="{BB962C8B-B14F-4D97-AF65-F5344CB8AC3E}">
        <p14:creationId xmlns:p14="http://schemas.microsoft.com/office/powerpoint/2010/main" val="1028787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89D9DB-18FC-4DE1-B6E3-B7CBA7A93292}"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78E6D4-FDCC-426F-B778-E8CF2BB26406}" type="slidenum">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Tree>
    <p:extLst>
      <p:ext uri="{BB962C8B-B14F-4D97-AF65-F5344CB8AC3E}">
        <p14:creationId xmlns:p14="http://schemas.microsoft.com/office/powerpoint/2010/main" val="5819600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89D9DB-18FC-4DE1-B6E3-B7CBA7A93292}"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78E6D4-FDCC-426F-B778-E8CF2BB26406}" type="slidenum">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Tree>
    <p:extLst>
      <p:ext uri="{BB962C8B-B14F-4D97-AF65-F5344CB8AC3E}">
        <p14:creationId xmlns:p14="http://schemas.microsoft.com/office/powerpoint/2010/main" val="3446740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89D9DB-18FC-4DE1-B6E3-B7CBA7A93292}"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78E6D4-FDCC-426F-B778-E8CF2BB26406}" type="slidenum">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Tree>
    <p:extLst>
      <p:ext uri="{BB962C8B-B14F-4D97-AF65-F5344CB8AC3E}">
        <p14:creationId xmlns:p14="http://schemas.microsoft.com/office/powerpoint/2010/main" val="4191498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r="24640"/>
          <a:stretch>
            <a:fillRect/>
          </a:stretch>
        </p:blipFill>
        <p:spPr>
          <a:xfrm>
            <a:off x="10971216" y="1877841"/>
            <a:ext cx="1220785" cy="1314707"/>
          </a:xfrm>
          <a:prstGeom prst="rect">
            <a:avLst/>
          </a:prstGeom>
        </p:spPr>
      </p:pic>
      <p:pic>
        <p:nvPicPr>
          <p:cNvPr id="7"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36185"/>
          <a:stretch>
            <a:fillRect/>
          </a:stretch>
        </p:blipFill>
        <p:spPr>
          <a:xfrm>
            <a:off x="0" y="2229823"/>
            <a:ext cx="1006029" cy="842932"/>
          </a:xfrm>
          <a:prstGeom prst="rect">
            <a:avLst/>
          </a:prstGeom>
        </p:spPr>
      </p:pic>
      <p:sp>
        <p:nvSpPr>
          <p:cNvPr id="8" name="矩形 7"/>
          <p:cNvSpPr/>
          <p:nvPr userDrawn="1"/>
        </p:nvSpPr>
        <p:spPr>
          <a:xfrm>
            <a:off x="0" y="2890353"/>
            <a:ext cx="12192000" cy="3967648"/>
          </a:xfrm>
          <a:prstGeom prst="rect">
            <a:avLst/>
          </a:pr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DFGothic-EB"/>
              <a:cs typeface="+mn-cs"/>
            </a:endParaRPr>
          </a:p>
        </p:txBody>
      </p:sp>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837" y="1320111"/>
            <a:ext cx="1244012" cy="1065236"/>
          </a:xfrm>
          <a:prstGeom prst="rect">
            <a:avLst/>
          </a:prstGeom>
        </p:spPr>
      </p:pic>
      <p:pic>
        <p:nvPicPr>
          <p:cNvPr id="10" name="图片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540754" y="1320111"/>
            <a:ext cx="567900" cy="1426512"/>
          </a:xfrm>
          <a:prstGeom prst="rect">
            <a:avLst/>
          </a:prstGeom>
        </p:spPr>
      </p:pic>
      <p:pic>
        <p:nvPicPr>
          <p:cNvPr id="11" name="图片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45075" y="1320111"/>
            <a:ext cx="1012983" cy="1261768"/>
          </a:xfrm>
          <a:prstGeom prst="rect">
            <a:avLst/>
          </a:prstGeom>
        </p:spPr>
      </p:pic>
      <p:grpSp>
        <p:nvGrpSpPr>
          <p:cNvPr id="12" name="组合 11"/>
          <p:cNvGrpSpPr/>
          <p:nvPr userDrawn="1"/>
        </p:nvGrpSpPr>
        <p:grpSpPr>
          <a:xfrm>
            <a:off x="4476121" y="1589047"/>
            <a:ext cx="780057" cy="1200320"/>
            <a:chOff x="3357090" y="1040777"/>
            <a:chExt cx="683179" cy="1051248"/>
          </a:xfrm>
        </p:grpSpPr>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2048" y="1040777"/>
              <a:ext cx="358221" cy="1051248"/>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57090" y="1097837"/>
              <a:ext cx="392882" cy="986884"/>
            </a:xfrm>
            <a:prstGeom prst="rect">
              <a:avLst/>
            </a:prstGeom>
          </p:spPr>
        </p:pic>
      </p:grpSp>
      <p:pic>
        <p:nvPicPr>
          <p:cNvPr id="15" name="图片 14"/>
          <p:cNvPicPr>
            <a:picLocks noChangeAspect="1"/>
          </p:cNvPicPr>
          <p:nvPr userDrawn="1"/>
        </p:nvPicPr>
        <p:blipFill rotWithShape="1">
          <a:blip r:embed="rId9" cstate="print">
            <a:extLst>
              <a:ext uri="{28A0092B-C50C-407E-A947-70E740481C1C}">
                <a14:useLocalDpi xmlns:a14="http://schemas.microsoft.com/office/drawing/2010/main" val="0"/>
              </a:ext>
            </a:extLst>
          </a:blip>
          <a:srcRect b="10289"/>
          <a:stretch>
            <a:fillRect/>
          </a:stretch>
        </p:blipFill>
        <p:spPr>
          <a:xfrm>
            <a:off x="9256769" y="494271"/>
            <a:ext cx="838584" cy="2207741"/>
          </a:xfrm>
          <a:prstGeom prst="rect">
            <a:avLst/>
          </a:prstGeom>
        </p:spPr>
      </p:pic>
      <p:pic>
        <p:nvPicPr>
          <p:cNvPr id="16" name="图片 15"/>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contrast="12000"/>
                    </a14:imgEffect>
                  </a14:imgLayer>
                </a14:imgProps>
              </a:ext>
              <a:ext uri="{28A0092B-C50C-407E-A947-70E740481C1C}">
                <a14:useLocalDpi xmlns:a14="http://schemas.microsoft.com/office/drawing/2010/main" val="0"/>
              </a:ext>
            </a:extLst>
          </a:blip>
          <a:srcRect b="4870"/>
          <a:stretch>
            <a:fillRect/>
          </a:stretch>
        </p:blipFill>
        <p:spPr>
          <a:xfrm>
            <a:off x="0" y="1936177"/>
            <a:ext cx="12192000" cy="1045921"/>
          </a:xfrm>
          <a:prstGeom prst="rect">
            <a:avLst/>
          </a:prstGeom>
        </p:spPr>
      </p:pic>
      <p:pic>
        <p:nvPicPr>
          <p:cNvPr id="17" name="图片 1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878687" y="2120001"/>
            <a:ext cx="1627115" cy="659627"/>
          </a:xfrm>
          <a:prstGeom prst="rect">
            <a:avLst/>
          </a:prstGeom>
        </p:spPr>
      </p:pic>
      <p:pic>
        <p:nvPicPr>
          <p:cNvPr id="18" name="图片 1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34741" y="1008039"/>
            <a:ext cx="482227" cy="1111963"/>
          </a:xfrm>
          <a:prstGeom prst="rect">
            <a:avLst/>
          </a:prstGeom>
        </p:spPr>
      </p:pic>
      <p:pic>
        <p:nvPicPr>
          <p:cNvPr id="19" name="图片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8321049" y="2139683"/>
            <a:ext cx="976319" cy="395796"/>
          </a:xfrm>
          <a:prstGeom prst="rect">
            <a:avLst/>
          </a:prstGeom>
        </p:spPr>
      </p:pic>
      <p:pic>
        <p:nvPicPr>
          <p:cNvPr id="20" name="图片 1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5717" y="2340547"/>
            <a:ext cx="1047145" cy="398077"/>
          </a:xfrm>
          <a:prstGeom prst="rect">
            <a:avLst/>
          </a:prstGeom>
        </p:spPr>
      </p:pic>
      <p:pic>
        <p:nvPicPr>
          <p:cNvPr id="21" name="图片 20"/>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866825" y="1214247"/>
            <a:ext cx="2400049" cy="1882392"/>
          </a:xfrm>
          <a:prstGeom prst="rect">
            <a:avLst/>
          </a:prstGeom>
        </p:spPr>
      </p:pic>
    </p:spTree>
    <p:extLst>
      <p:ext uri="{BB962C8B-B14F-4D97-AF65-F5344CB8AC3E}">
        <p14:creationId xmlns:p14="http://schemas.microsoft.com/office/powerpoint/2010/main" val="1543355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89D9DB-18FC-4DE1-B6E3-B7CBA7A93292}"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78E6D4-FDCC-426F-B778-E8CF2BB26406}" type="slidenum">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633" y="5853776"/>
            <a:ext cx="913832" cy="782505"/>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667" y="5758536"/>
            <a:ext cx="772424" cy="962129"/>
          </a:xfrm>
          <a:prstGeom prst="rect">
            <a:avLst/>
          </a:prstGeom>
        </p:spPr>
      </p:pic>
      <p:grpSp>
        <p:nvGrpSpPr>
          <p:cNvPr id="7" name="组合 6"/>
          <p:cNvGrpSpPr/>
          <p:nvPr userDrawn="1"/>
        </p:nvGrpSpPr>
        <p:grpSpPr>
          <a:xfrm>
            <a:off x="-100385" y="5057703"/>
            <a:ext cx="910905" cy="1401664"/>
            <a:chOff x="3369447" y="3907546"/>
            <a:chExt cx="683179" cy="1051248"/>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4405" y="3907546"/>
              <a:ext cx="358221" cy="105124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9447" y="3964606"/>
              <a:ext cx="392882" cy="986884"/>
            </a:xfrm>
            <a:prstGeom prst="rect">
              <a:avLst/>
            </a:prstGeom>
          </p:spPr>
        </p:pic>
      </p:gr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7489" y="5218408"/>
            <a:ext cx="561548" cy="1647939"/>
          </a:xfrm>
          <a:prstGeom prst="rect">
            <a:avLst/>
          </a:prstGeom>
        </p:spPr>
      </p:pic>
      <p:pic>
        <p:nvPicPr>
          <p:cNvPr id="11" name="图片 10"/>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contrast="12000"/>
                    </a14:imgEffect>
                  </a14:imgLayer>
                </a14:imgProps>
              </a:ext>
              <a:ext uri="{28A0092B-C50C-407E-A947-70E740481C1C}">
                <a14:useLocalDpi xmlns:a14="http://schemas.microsoft.com/office/drawing/2010/main" val="0"/>
              </a:ext>
            </a:extLst>
          </a:blip>
          <a:stretch>
            <a:fillRect/>
          </a:stretch>
        </p:blipFill>
        <p:spPr>
          <a:xfrm>
            <a:off x="1" y="6070221"/>
            <a:ext cx="12192000" cy="787779"/>
          </a:xfrm>
          <a:prstGeom prst="rect">
            <a:avLst/>
          </a:prstGeom>
        </p:spPr>
      </p:pic>
      <p:pic>
        <p:nvPicPr>
          <p:cNvPr id="12" name="图片 1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874405" y="6239599"/>
            <a:ext cx="1174383" cy="476091"/>
          </a:xfrm>
          <a:prstGeom prst="rect">
            <a:avLst/>
          </a:prstGeom>
        </p:spPr>
      </p:pic>
      <p:pic>
        <p:nvPicPr>
          <p:cNvPr id="13" name="图片 1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774393" y="5369558"/>
            <a:ext cx="385217" cy="888269"/>
          </a:xfrm>
          <a:prstGeom prst="rect">
            <a:avLst/>
          </a:prstGeom>
        </p:spPr>
      </p:pic>
      <p:pic>
        <p:nvPicPr>
          <p:cNvPr id="14" name="图片 1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5119683" y="6358337"/>
            <a:ext cx="976319" cy="395796"/>
          </a:xfrm>
          <a:prstGeom prst="rect">
            <a:avLst/>
          </a:prstGeom>
        </p:spPr>
      </p:pic>
      <p:pic>
        <p:nvPicPr>
          <p:cNvPr id="15" name="图片 1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72193" y="6162906"/>
            <a:ext cx="1047145" cy="398077"/>
          </a:xfrm>
          <a:prstGeom prst="rect">
            <a:avLst/>
          </a:prstGeom>
        </p:spPr>
      </p:pic>
    </p:spTree>
    <p:extLst>
      <p:ext uri="{BB962C8B-B14F-4D97-AF65-F5344CB8AC3E}">
        <p14:creationId xmlns:p14="http://schemas.microsoft.com/office/powerpoint/2010/main" val="1107554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89D9DB-18FC-4DE1-B6E3-B7CBA7A93292}"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78E6D4-FDCC-426F-B778-E8CF2BB26406}" type="slidenum">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Tree>
    <p:extLst>
      <p:ext uri="{BB962C8B-B14F-4D97-AF65-F5344CB8AC3E}">
        <p14:creationId xmlns:p14="http://schemas.microsoft.com/office/powerpoint/2010/main" val="3666134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E89D9DB-18FC-4DE1-B6E3-B7CBA7A93292}"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78E6D4-FDCC-426F-B778-E8CF2BB26406}" type="slidenum">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Tree>
    <p:extLst>
      <p:ext uri="{BB962C8B-B14F-4D97-AF65-F5344CB8AC3E}">
        <p14:creationId xmlns:p14="http://schemas.microsoft.com/office/powerpoint/2010/main" val="972515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E89D9DB-18FC-4DE1-B6E3-B7CBA7A93292}" type="datetimeFigureOut">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78E6D4-FDCC-426F-B778-E8CF2BB26406}" type="slidenum">
              <a:rPr kumimoji="0" lang="zh-CN" altLang="en-US" sz="1200" b="0" i="0" u="none" strike="noStrike" kern="1200" cap="none" spc="0" normalizeH="0" baseline="0" noProof="0" smtClean="0">
                <a:ln>
                  <a:noFill/>
                </a:ln>
                <a:solidFill>
                  <a:prstClr val="black">
                    <a:tint val="75000"/>
                  </a:prstClr>
                </a:solidFill>
                <a:effectLst/>
                <a:uLnTx/>
                <a:uFillTx/>
                <a:latin typeface="DFGothic-EB"/>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DFGothic-EB"/>
              <a:cs typeface="+mn-cs"/>
            </a:endParaRPr>
          </a:p>
        </p:txBody>
      </p:sp>
    </p:spTree>
    <p:extLst>
      <p:ext uri="{BB962C8B-B14F-4D97-AF65-F5344CB8AC3E}">
        <p14:creationId xmlns:p14="http://schemas.microsoft.com/office/powerpoint/2010/main" val="3188317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67A3D0B-9A54-4F95-9B81-5E7CCBA0D4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2026/3/15</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28FC83-B92E-4092-92F6-5D52D98C62B7}"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79479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3" Type="http://schemas.microsoft.com/office/2007/relationships/hdphoto" Target="../media/hdphoto10.wdp"/><Relationship Id="rId7"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50.png"/><Relationship Id="rId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32.GIF"/><Relationship Id="rId5" Type="http://schemas.openxmlformats.org/officeDocument/2006/relationships/image" Target="../media/image27.jpeg"/><Relationship Id="rId10" Type="http://schemas.openxmlformats.org/officeDocument/2006/relationships/image" Target="../media/image31.png"/><Relationship Id="rId4" Type="http://schemas.microsoft.com/office/2007/relationships/hdphoto" Target="../media/hdphoto3.wdp"/><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7.png"/><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6.png"/><Relationship Id="rId7" Type="http://schemas.microsoft.com/office/2007/relationships/hdphoto" Target="../media/hdphoto7.wdp"/><Relationship Id="rId12"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27.jpeg"/><Relationship Id="rId10" Type="http://schemas.openxmlformats.org/officeDocument/2006/relationships/image" Target="../media/image41.png"/><Relationship Id="rId4" Type="http://schemas.microsoft.com/office/2007/relationships/hdphoto" Target="../media/hdphoto3.wdp"/><Relationship Id="rId9" Type="http://schemas.microsoft.com/office/2007/relationships/hdphoto" Target="../media/hdphoto8.wdp"/></Relationships>
</file>

<file path=ppt/slides/_rels/slide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4.png"/><Relationship Id="rId5" Type="http://schemas.openxmlformats.org/officeDocument/2006/relationships/image" Target="../media/image27.jpeg"/><Relationship Id="rId10" Type="http://schemas.microsoft.com/office/2007/relationships/hdphoto" Target="../media/hdphoto8.wdp"/><Relationship Id="rId4" Type="http://schemas.microsoft.com/office/2007/relationships/hdphoto" Target="../media/hdphoto3.wdp"/><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microsoft.com/office/2007/relationships/hdphoto" Target="../media/hdphoto9.wdp"/></Relationships>
</file>

<file path=ppt/slides/_rels/slide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49D661DC-A8C7-4952-82F1-B7CFC3447F76}"/>
              </a:ext>
            </a:extLst>
          </p:cNvPr>
          <p:cNvSpPr txBox="1"/>
          <p:nvPr/>
        </p:nvSpPr>
        <p:spPr>
          <a:xfrm>
            <a:off x="4265306" y="195373"/>
            <a:ext cx="3661387" cy="369332"/>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UVN Chim Bien Nang" panose="0209080305050A020404" pitchFamily="18" charset="0"/>
                <a:ea typeface="微软雅黑"/>
                <a:cs typeface="+mn-cs"/>
              </a:rPr>
              <a:t>Thứ</a:t>
            </a:r>
            <a:r>
              <a:rPr kumimoji="0" lang="en-US" sz="2400" b="0" i="0" u="none" strike="noStrike" kern="1200" cap="none" spc="0" normalizeH="0" baseline="0" noProof="0" dirty="0">
                <a:ln>
                  <a:noFill/>
                </a:ln>
                <a:solidFill>
                  <a:srgbClr val="002060"/>
                </a:solidFill>
                <a:effectLst/>
                <a:uLnTx/>
                <a:uFillTx/>
                <a:latin typeface="UVN Chim Bien Nang" panose="0209080305050A020404" pitchFamily="18" charset="0"/>
                <a:ea typeface="微软雅黑"/>
                <a:cs typeface="+mn-cs"/>
              </a:rPr>
              <a:t> ... </a:t>
            </a:r>
            <a:r>
              <a:rPr kumimoji="0" lang="en-US" sz="2000" b="0" i="0" u="none" strike="noStrike" kern="1200" cap="none" spc="0" normalizeH="0" baseline="0" noProof="0" dirty="0" err="1">
                <a:ln>
                  <a:noFill/>
                </a:ln>
                <a:solidFill>
                  <a:srgbClr val="002060"/>
                </a:solidFill>
                <a:effectLst/>
                <a:uLnTx/>
                <a:uFillTx/>
                <a:latin typeface="UVN Chim Bien Nang" panose="0209080305050A020404" pitchFamily="18" charset="0"/>
                <a:ea typeface="微软雅黑"/>
                <a:cs typeface="+mn-cs"/>
              </a:rPr>
              <a:t>ngày</a:t>
            </a:r>
            <a:r>
              <a:rPr kumimoji="0" lang="en-US" sz="2400" b="0" i="0" u="none" strike="noStrike" kern="1200" cap="none" spc="0" normalizeH="0" baseline="0" noProof="0" dirty="0">
                <a:ln>
                  <a:noFill/>
                </a:ln>
                <a:solidFill>
                  <a:srgbClr val="002060"/>
                </a:solidFill>
                <a:effectLst/>
                <a:uLnTx/>
                <a:uFillTx/>
                <a:latin typeface="UVN Chim Bien Nang" panose="0209080305050A020404" pitchFamily="18" charset="0"/>
                <a:ea typeface="微软雅黑"/>
                <a:cs typeface="+mn-cs"/>
              </a:rPr>
              <a:t> ... </a:t>
            </a:r>
            <a:r>
              <a:rPr kumimoji="0" lang="en-US" sz="2400" b="0" i="0" u="none" strike="noStrike" kern="1200" cap="none" spc="0" normalizeH="0" baseline="0" noProof="0" dirty="0" err="1">
                <a:ln>
                  <a:noFill/>
                </a:ln>
                <a:solidFill>
                  <a:srgbClr val="002060"/>
                </a:solidFill>
                <a:effectLst/>
                <a:uLnTx/>
                <a:uFillTx/>
                <a:latin typeface="UVN Chim Bien Nang" panose="0209080305050A020404" pitchFamily="18" charset="0"/>
                <a:ea typeface="微软雅黑"/>
                <a:cs typeface="+mn-cs"/>
              </a:rPr>
              <a:t>tháng</a:t>
            </a:r>
            <a:r>
              <a:rPr kumimoji="0" lang="en-US" sz="2400" b="0" i="0" u="none" strike="noStrike" kern="1200" cap="none" spc="0" normalizeH="0" baseline="0" noProof="0" dirty="0">
                <a:ln>
                  <a:noFill/>
                </a:ln>
                <a:solidFill>
                  <a:srgbClr val="002060"/>
                </a:solidFill>
                <a:effectLst/>
                <a:uLnTx/>
                <a:uFillTx/>
                <a:latin typeface="UVN Chim Bien Nang" panose="0209080305050A020404" pitchFamily="18" charset="0"/>
                <a:ea typeface="微软雅黑"/>
                <a:cs typeface="+mn-cs"/>
              </a:rPr>
              <a:t> ... </a:t>
            </a:r>
            <a:r>
              <a:rPr kumimoji="0" lang="en-US" sz="2400" b="0" i="0" u="none" strike="noStrike" kern="1200" cap="none" spc="0" normalizeH="0" baseline="0" noProof="0" dirty="0" err="1">
                <a:ln>
                  <a:noFill/>
                </a:ln>
                <a:solidFill>
                  <a:srgbClr val="002060"/>
                </a:solidFill>
                <a:effectLst/>
                <a:uLnTx/>
                <a:uFillTx/>
                <a:latin typeface="UVN Chim Bien Nang" panose="0209080305050A020404" pitchFamily="18" charset="0"/>
                <a:ea typeface="微软雅黑"/>
                <a:cs typeface="+mn-cs"/>
              </a:rPr>
              <a:t>năm</a:t>
            </a:r>
            <a:r>
              <a:rPr kumimoji="0" lang="en-US" sz="2400" b="0" i="0" u="none" strike="noStrike" kern="1200" cap="none" spc="0" normalizeH="0" baseline="0" noProof="0">
                <a:ln>
                  <a:noFill/>
                </a:ln>
                <a:solidFill>
                  <a:srgbClr val="002060"/>
                </a:solidFill>
                <a:effectLst/>
                <a:uLnTx/>
                <a:uFillTx/>
                <a:latin typeface="UVN Chim Bien Nang" panose="0209080305050A020404" pitchFamily="18" charset="0"/>
                <a:ea typeface="微软雅黑"/>
                <a:cs typeface="+mn-cs"/>
              </a:rPr>
              <a:t> …</a:t>
            </a:r>
            <a:endParaRPr kumimoji="0" lang="en-US" sz="2400" b="0" i="0" u="none" strike="noStrike" kern="1200" cap="none" spc="0" normalizeH="0" baseline="0" noProof="0" dirty="0">
              <a:ln>
                <a:noFill/>
              </a:ln>
              <a:solidFill>
                <a:srgbClr val="002060"/>
              </a:solidFill>
              <a:effectLst/>
              <a:uLnTx/>
              <a:uFillTx/>
              <a:latin typeface="UVN Chim Bien Nang" panose="0209080305050A020404" pitchFamily="18" charset="0"/>
              <a:ea typeface="微软雅黑"/>
              <a:cs typeface="+mn-cs"/>
            </a:endParaRPr>
          </a:p>
        </p:txBody>
      </p:sp>
      <p:sp>
        <p:nvSpPr>
          <p:cNvPr id="29" name="矩形: 圆角 2">
            <a:extLst>
              <a:ext uri="{FF2B5EF4-FFF2-40B4-BE49-F238E27FC236}">
                <a16:creationId xmlns:a16="http://schemas.microsoft.com/office/drawing/2014/main" id="{848F7FBA-E073-4B08-87BA-8DBD8A78FB33}"/>
              </a:ext>
            </a:extLst>
          </p:cNvPr>
          <p:cNvSpPr/>
          <p:nvPr/>
        </p:nvSpPr>
        <p:spPr>
          <a:xfrm>
            <a:off x="4836091" y="766153"/>
            <a:ext cx="2519817" cy="430887"/>
          </a:xfrm>
          <a:prstGeom prst="roundRect">
            <a:avLst>
              <a:gd name="adj" fmla="val 50000"/>
            </a:avLst>
          </a:prstGeom>
          <a:solidFill>
            <a:srgbClr val="FA981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a:noFill/>
                </a:ln>
                <a:solidFill>
                  <a:srgbClr val="FFFF00"/>
                </a:solidFill>
                <a:effectLst/>
                <a:uLnTx/>
                <a:uFillTx/>
                <a:latin typeface="Coiny" panose="02000903060500060000" pitchFamily="2" charset="0"/>
                <a:ea typeface="字魂35号-经典雅黑" panose="02000000000000000000" pitchFamily="2" charset="-122"/>
                <a:cs typeface="+mn-cs"/>
              </a:rPr>
              <a:t>Tiếng</a:t>
            </a:r>
            <a:r>
              <a:rPr kumimoji="0" lang="en-US" altLang="zh-CN" sz="2800" b="0" i="0" u="none" strike="noStrike" kern="0" cap="none" spc="0" normalizeH="0" baseline="0" noProof="0" dirty="0">
                <a:ln>
                  <a:noFill/>
                </a:ln>
                <a:solidFill>
                  <a:srgbClr val="FFFF00"/>
                </a:solidFill>
                <a:effectLst/>
                <a:uLnTx/>
                <a:uFillTx/>
                <a:latin typeface="Coiny" panose="02000903060500060000" pitchFamily="2" charset="0"/>
                <a:ea typeface="字魂35号-经典雅黑" panose="02000000000000000000" pitchFamily="2" charset="-122"/>
                <a:cs typeface="+mn-cs"/>
              </a:rPr>
              <a:t> </a:t>
            </a:r>
            <a:r>
              <a:rPr kumimoji="0" lang="en-US" altLang="zh-CN" sz="2800" b="0" i="0" u="none" strike="noStrike" kern="0" cap="none" spc="0" normalizeH="0" baseline="0" noProof="0" dirty="0" err="1">
                <a:ln>
                  <a:noFill/>
                </a:ln>
                <a:solidFill>
                  <a:srgbClr val="FFFF00"/>
                </a:solidFill>
                <a:effectLst/>
                <a:uLnTx/>
                <a:uFillTx/>
                <a:latin typeface="Coiny" panose="02000903060500060000" pitchFamily="2" charset="0"/>
                <a:ea typeface="字魂35号-经典雅黑" panose="02000000000000000000" pitchFamily="2" charset="-122"/>
                <a:cs typeface="+mn-cs"/>
              </a:rPr>
              <a:t>việt</a:t>
            </a:r>
            <a:endParaRPr kumimoji="0" lang="zh-CN" altLang="en-US" sz="2800" b="0" i="0" u="none" strike="noStrike" kern="0" cap="none" spc="0" normalizeH="0" baseline="0" noProof="0" dirty="0">
              <a:ln>
                <a:noFill/>
              </a:ln>
              <a:solidFill>
                <a:srgbClr val="FFFF00"/>
              </a:solidFill>
              <a:effectLst/>
              <a:uLnTx/>
              <a:uFillTx/>
              <a:latin typeface="Coiny" panose="02000903060500060000" pitchFamily="2" charset="0"/>
              <a:ea typeface="字魂35号-经典雅黑" panose="02000000000000000000" pitchFamily="2" charset="-122"/>
              <a:cs typeface="+mn-cs"/>
            </a:endParaRPr>
          </a:p>
        </p:txBody>
      </p:sp>
      <p:pic>
        <p:nvPicPr>
          <p:cNvPr id="2" name="Picture 1">
            <a:extLst>
              <a:ext uri="{FF2B5EF4-FFF2-40B4-BE49-F238E27FC236}">
                <a16:creationId xmlns:a16="http://schemas.microsoft.com/office/drawing/2014/main" id="{092FE11B-3651-7B80-9364-E88426B43F44}"/>
              </a:ext>
            </a:extLst>
          </p:cNvPr>
          <p:cNvPicPr>
            <a:picLocks noChangeAspect="1"/>
          </p:cNvPicPr>
          <p:nvPr/>
        </p:nvPicPr>
        <p:blipFill>
          <a:blip r:embed="rId3"/>
          <a:stretch>
            <a:fillRect/>
          </a:stretch>
        </p:blipFill>
        <p:spPr>
          <a:xfrm>
            <a:off x="880037" y="3870810"/>
            <a:ext cx="9863890" cy="1596807"/>
          </a:xfrm>
          <a:prstGeom prst="rect">
            <a:avLst/>
          </a:prstGeom>
        </p:spPr>
      </p:pic>
      <p:pic>
        <p:nvPicPr>
          <p:cNvPr id="3" name="Picture 2">
            <a:extLst>
              <a:ext uri="{FF2B5EF4-FFF2-40B4-BE49-F238E27FC236}">
                <a16:creationId xmlns:a16="http://schemas.microsoft.com/office/drawing/2014/main" id="{96F25B3A-D26C-F659-406D-3EB63B005864}"/>
              </a:ext>
            </a:extLst>
          </p:cNvPr>
          <p:cNvPicPr>
            <a:picLocks noChangeAspect="1"/>
          </p:cNvPicPr>
          <p:nvPr/>
        </p:nvPicPr>
        <p:blipFill>
          <a:blip r:embed="rId4"/>
          <a:stretch>
            <a:fillRect/>
          </a:stretch>
        </p:blipFill>
        <p:spPr>
          <a:xfrm>
            <a:off x="812381" y="2555990"/>
            <a:ext cx="7274222" cy="2024034"/>
          </a:xfrm>
          <a:prstGeom prst="rect">
            <a:avLst/>
          </a:prstGeom>
        </p:spPr>
      </p:pic>
    </p:spTree>
    <p:extLst>
      <p:ext uri="{BB962C8B-B14F-4D97-AF65-F5344CB8AC3E}">
        <p14:creationId xmlns:p14="http://schemas.microsoft.com/office/powerpoint/2010/main" val="685293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5">
            <a:extLst>
              <a:ext uri="{FF2B5EF4-FFF2-40B4-BE49-F238E27FC236}">
                <a16:creationId xmlns:a16="http://schemas.microsoft.com/office/drawing/2014/main" id="{AA14F285-9935-4EB2-B36E-F27F03716592}"/>
              </a:ext>
            </a:extLst>
          </p:cNvPr>
          <p:cNvSpPr txBox="1"/>
          <p:nvPr/>
        </p:nvSpPr>
        <p:spPr>
          <a:xfrm>
            <a:off x="482577" y="2073710"/>
            <a:ext cx="4116935" cy="646331"/>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ea"/>
                <a:sym typeface="+mn-lt"/>
              </a:rPr>
              <a:t>Luyện</a:t>
            </a:r>
            <a:r>
              <a:rPr kumimoji="0" lang="en-US" altLang="zh-CN" sz="3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ea"/>
                <a:sym typeface="+mn-lt"/>
              </a:rPr>
              <a:t> </a:t>
            </a:r>
            <a:r>
              <a:rPr kumimoji="0" lang="en-US" altLang="zh-CN" sz="3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ea"/>
                <a:sym typeface="+mn-lt"/>
              </a:rPr>
              <a:t>đọc</a:t>
            </a:r>
            <a:r>
              <a:rPr kumimoji="0" lang="en-US" altLang="zh-CN" sz="3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ea"/>
                <a:sym typeface="+mn-lt"/>
              </a:rPr>
              <a:t> </a:t>
            </a:r>
            <a:r>
              <a:rPr kumimoji="0" lang="en-US" altLang="zh-CN" sz="3600" b="0" i="0" u="none" strike="noStrike" kern="1200" cap="none" spc="0" normalizeH="0" baseline="0" noProof="0" dirty="0" err="1">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ea"/>
                <a:sym typeface="+mn-lt"/>
              </a:rPr>
              <a:t>nhóm</a:t>
            </a:r>
            <a:endParaRPr kumimoji="0" lang="zh-CN" altLang="en-US" sz="36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Cambria" panose="02040503050406030204" pitchFamily="18" charset="0"/>
              <a:ea typeface="字魂100号-方方先锋体" panose="00000500000000000000" charset="-122"/>
              <a:cs typeface="+mn-ea"/>
              <a:sym typeface="+mn-lt"/>
            </a:endParaRPr>
          </a:p>
        </p:txBody>
      </p:sp>
      <p:pic>
        <p:nvPicPr>
          <p:cNvPr id="3" name="Picture 2">
            <a:extLst>
              <a:ext uri="{FF2B5EF4-FFF2-40B4-BE49-F238E27FC236}">
                <a16:creationId xmlns:a16="http://schemas.microsoft.com/office/drawing/2014/main" id="{F6CA4A44-4C91-41B0-A0F9-0A84DA4C324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334600" y="389303"/>
            <a:ext cx="2038350" cy="2038350"/>
          </a:xfrm>
          <a:prstGeom prst="rect">
            <a:avLst/>
          </a:prstGeom>
        </p:spPr>
      </p:pic>
      <p:pic>
        <p:nvPicPr>
          <p:cNvPr id="4" name="Picture 3">
            <a:extLst>
              <a:ext uri="{FF2B5EF4-FFF2-40B4-BE49-F238E27FC236}">
                <a16:creationId xmlns:a16="http://schemas.microsoft.com/office/drawing/2014/main" id="{3460FA00-3A04-4679-B1A6-6CC2C1CB990B}"/>
              </a:ext>
            </a:extLst>
          </p:cNvPr>
          <p:cNvPicPr>
            <a:picLocks noChangeAspect="1"/>
          </p:cNvPicPr>
          <p:nvPr/>
        </p:nvPicPr>
        <p:blipFill rotWithShape="1">
          <a:blip r:embed="rId4">
            <a:extLst>
              <a:ext uri="{28A0092B-C50C-407E-A947-70E740481C1C}">
                <a14:useLocalDpi xmlns:a14="http://schemas.microsoft.com/office/drawing/2010/main" val="0"/>
              </a:ext>
            </a:extLst>
          </a:blip>
          <a:srcRect t="3540"/>
          <a:stretch/>
        </p:blipFill>
        <p:spPr>
          <a:xfrm>
            <a:off x="4938173" y="563567"/>
            <a:ext cx="4685628" cy="2436313"/>
          </a:xfrm>
          <a:prstGeom prst="rect">
            <a:avLst/>
          </a:prstGeom>
        </p:spPr>
      </p:pic>
      <p:grpSp>
        <p:nvGrpSpPr>
          <p:cNvPr id="5" name="Group 4">
            <a:extLst>
              <a:ext uri="{FF2B5EF4-FFF2-40B4-BE49-F238E27FC236}">
                <a16:creationId xmlns:a16="http://schemas.microsoft.com/office/drawing/2014/main" id="{FE265E0F-80DD-44D7-97D3-E4FBD5CED68D}"/>
              </a:ext>
            </a:extLst>
          </p:cNvPr>
          <p:cNvGrpSpPr/>
          <p:nvPr/>
        </p:nvGrpSpPr>
        <p:grpSpPr>
          <a:xfrm>
            <a:off x="5054953" y="3389436"/>
            <a:ext cx="4437389" cy="2517877"/>
            <a:chOff x="6138355" y="864494"/>
            <a:chExt cx="5158854" cy="2613541"/>
          </a:xfrm>
        </p:grpSpPr>
        <p:sp>
          <p:nvSpPr>
            <p:cNvPr id="6" name="Rounded Rectangle 14">
              <a:extLst>
                <a:ext uri="{FF2B5EF4-FFF2-40B4-BE49-F238E27FC236}">
                  <a16:creationId xmlns:a16="http://schemas.microsoft.com/office/drawing/2014/main" id="{C0A5150A-612D-4562-9F29-1935EA43D629}"/>
                </a:ext>
              </a:extLst>
            </p:cNvPr>
            <p:cNvSpPr/>
            <p:nvPr/>
          </p:nvSpPr>
          <p:spPr>
            <a:xfrm>
              <a:off x="6138355" y="864494"/>
              <a:ext cx="5158854" cy="2613541"/>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SVN-Cookies" panose="02040603050506020204" pitchFamily="18" charset="0"/>
                <a:cs typeface="+mn-cs"/>
              </a:endParaRPr>
            </a:p>
          </p:txBody>
        </p:sp>
        <p:pic>
          <p:nvPicPr>
            <p:cNvPr id="7" name="Picture 6">
              <a:extLst>
                <a:ext uri="{FF2B5EF4-FFF2-40B4-BE49-F238E27FC236}">
                  <a16:creationId xmlns:a16="http://schemas.microsoft.com/office/drawing/2014/main" id="{C6619D27-DC2A-4D74-B76A-D38CDA1E502B}"/>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6231081" y="920215"/>
              <a:ext cx="4973402" cy="2502098"/>
            </a:xfrm>
            <a:prstGeom prst="rect">
              <a:avLst/>
            </a:prstGeom>
          </p:spPr>
        </p:pic>
      </p:grpSp>
      <p:pic>
        <p:nvPicPr>
          <p:cNvPr id="8" name="Picture 7">
            <a:extLst>
              <a:ext uri="{FF2B5EF4-FFF2-40B4-BE49-F238E27FC236}">
                <a16:creationId xmlns:a16="http://schemas.microsoft.com/office/drawing/2014/main" id="{2C3ADCD3-661F-4765-8611-1E4642398BC4}"/>
              </a:ext>
            </a:extLst>
          </p:cNvPr>
          <p:cNvPicPr>
            <a:picLocks noChangeAspect="1"/>
          </p:cNvPicPr>
          <p:nvPr/>
        </p:nvPicPr>
        <p:blipFill>
          <a:blip r:embed="rId7"/>
          <a:stretch>
            <a:fillRect/>
          </a:stretch>
        </p:blipFill>
        <p:spPr>
          <a:xfrm>
            <a:off x="1472826" y="3879082"/>
            <a:ext cx="1761897" cy="2194750"/>
          </a:xfrm>
          <a:prstGeom prst="rect">
            <a:avLst/>
          </a:prstGeom>
        </p:spPr>
      </p:pic>
    </p:spTree>
    <p:extLst>
      <p:ext uri="{BB962C8B-B14F-4D97-AF65-F5344CB8AC3E}">
        <p14:creationId xmlns:p14="http://schemas.microsoft.com/office/powerpoint/2010/main" val="2707075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250" autoRev="1" fill="hold">
                                          <p:stCondLst>
                                            <p:cond delay="0"/>
                                          </p:stCondLst>
                                        </p:cTn>
                                        <p:tgtEl>
                                          <p:spTgt spid="2"/>
                                        </p:tgtEl>
                                        <p:attrNameLst>
                                          <p:attrName>ppt_w</p:attrName>
                                        </p:attrNameLst>
                                      </p:cBhvr>
                                    </p:anim>
                                    <p:anim by="(#ppt_w*0.50)" calcmode="lin" valueType="num">
                                      <p:cBhvr>
                                        <p:cTn id="8" dur="250" decel="50000" autoRev="1" fill="hold">
                                          <p:stCondLst>
                                            <p:cond delay="0"/>
                                          </p:stCondLst>
                                        </p:cTn>
                                        <p:tgtEl>
                                          <p:spTgt spid="2"/>
                                        </p:tgtEl>
                                        <p:attrNameLst>
                                          <p:attrName>ppt_x</p:attrName>
                                        </p:attrNameLst>
                                      </p:cBhvr>
                                    </p:anim>
                                    <p:anim from="(-#ppt_h/2)" to="(#ppt_y)" calcmode="lin" valueType="num">
                                      <p:cBhvr>
                                        <p:cTn id="9" dur="500" fill="hold">
                                          <p:stCondLst>
                                            <p:cond delay="0"/>
                                          </p:stCondLst>
                                        </p:cTn>
                                        <p:tgtEl>
                                          <p:spTgt spid="2"/>
                                        </p:tgtEl>
                                        <p:attrNameLst>
                                          <p:attrName>ppt_y</p:attrName>
                                        </p:attrNameLst>
                                      </p:cBhvr>
                                    </p:anim>
                                    <p:animRot by="21600000">
                                      <p:cBhvr>
                                        <p:cTn id="10" dur="500" fill="hold">
                                          <p:stCondLst>
                                            <p:cond delay="0"/>
                                          </p:stCondLst>
                                        </p:cTn>
                                        <p:tgtEl>
                                          <p:spTgt spid="2"/>
                                        </p:tgtEl>
                                        <p:attrNameLst>
                                          <p:attrName>r</p:attrName>
                                        </p:attrNameLst>
                                      </p:cBhvr>
                                    </p:animRo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53"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27A003-E81E-49FE-A1D8-A482435DE27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1291737" y="147638"/>
            <a:ext cx="2038350" cy="2038350"/>
          </a:xfrm>
          <a:prstGeom prst="rect">
            <a:avLst/>
          </a:prstGeom>
        </p:spPr>
      </p:pic>
      <p:sp>
        <p:nvSpPr>
          <p:cNvPr id="3" name="TextBox 2">
            <a:extLst>
              <a:ext uri="{FF2B5EF4-FFF2-40B4-BE49-F238E27FC236}">
                <a16:creationId xmlns:a16="http://schemas.microsoft.com/office/drawing/2014/main" id="{BFA71ED6-4818-4971-940C-5293AD3E8C5F}"/>
              </a:ext>
            </a:extLst>
          </p:cNvPr>
          <p:cNvSpPr txBox="1"/>
          <p:nvPr/>
        </p:nvSpPr>
        <p:spPr>
          <a:xfrm>
            <a:off x="428623" y="1792980"/>
            <a:ext cx="398551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Luyện</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đọc</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a:t>
            </a:r>
            <a:r>
              <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0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lớp</a:t>
            </a:r>
            <a:endParaRPr kumimoji="0" lang="en-US"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B40B806D-58D7-48CE-A61C-2047E9FF7C03}"/>
              </a:ext>
            </a:extLst>
          </p:cNvPr>
          <p:cNvPicPr>
            <a:picLocks noChangeAspect="1"/>
          </p:cNvPicPr>
          <p:nvPr/>
        </p:nvPicPr>
        <p:blipFill>
          <a:blip r:embed="rId4"/>
          <a:stretch>
            <a:fillRect/>
          </a:stretch>
        </p:blipFill>
        <p:spPr>
          <a:xfrm>
            <a:off x="4414140" y="2047308"/>
            <a:ext cx="5216637" cy="2763383"/>
          </a:xfrm>
          <a:prstGeom prst="rect">
            <a:avLst/>
          </a:prstGeom>
        </p:spPr>
      </p:pic>
      <p:pic>
        <p:nvPicPr>
          <p:cNvPr id="5" name="Picture 4">
            <a:extLst>
              <a:ext uri="{FF2B5EF4-FFF2-40B4-BE49-F238E27FC236}">
                <a16:creationId xmlns:a16="http://schemas.microsoft.com/office/drawing/2014/main" id="{B0965C17-B7F9-4F26-B88E-F1D5BC0AA336}"/>
              </a:ext>
            </a:extLst>
          </p:cNvPr>
          <p:cNvPicPr>
            <a:picLocks noChangeAspect="1"/>
          </p:cNvPicPr>
          <p:nvPr/>
        </p:nvPicPr>
        <p:blipFill>
          <a:blip r:embed="rId5"/>
          <a:stretch>
            <a:fillRect/>
          </a:stretch>
        </p:blipFill>
        <p:spPr>
          <a:xfrm>
            <a:off x="9809771" y="3429000"/>
            <a:ext cx="1761897" cy="2194750"/>
          </a:xfrm>
          <a:prstGeom prst="rect">
            <a:avLst/>
          </a:prstGeom>
        </p:spPr>
      </p:pic>
    </p:spTree>
    <p:extLst>
      <p:ext uri="{BB962C8B-B14F-4D97-AF65-F5344CB8AC3E}">
        <p14:creationId xmlns:p14="http://schemas.microsoft.com/office/powerpoint/2010/main" val="550491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icture2">
            <a:extLst>
              <a:ext uri="{FF2B5EF4-FFF2-40B4-BE49-F238E27FC236}">
                <a16:creationId xmlns:a16="http://schemas.microsoft.com/office/drawing/2014/main" id="{E86E39E2-6293-4EE9-9325-5783AEC74467}"/>
              </a:ext>
            </a:extLst>
          </p:cNvPr>
          <p:cNvPicPr>
            <a:picLocks noChangeAspect="1"/>
          </p:cNvPicPr>
          <p:nvPr/>
        </p:nvPicPr>
        <p:blipFill>
          <a:blip r:embed="rId3"/>
          <a:stretch>
            <a:fillRect/>
          </a:stretch>
        </p:blipFill>
        <p:spPr>
          <a:xfrm>
            <a:off x="2502976" y="3045136"/>
            <a:ext cx="6698820" cy="3812864"/>
          </a:xfrm>
          <a:prstGeom prst="rect">
            <a:avLst/>
          </a:prstGeom>
        </p:spPr>
      </p:pic>
    </p:spTree>
    <p:extLst>
      <p:ext uri="{BB962C8B-B14F-4D97-AF65-F5344CB8AC3E}">
        <p14:creationId xmlns:p14="http://schemas.microsoft.com/office/powerpoint/2010/main" val="885053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矩形 5"/>
          <p:cNvSpPr/>
          <p:nvPr/>
        </p:nvSpPr>
        <p:spPr>
          <a:xfrm>
            <a:off x="0" y="0"/>
            <a:ext cx="12192000" cy="6858000"/>
          </a:xfrm>
          <a:prstGeom prst="rect">
            <a:avLst/>
          </a:prstGeom>
          <a:blipFill dpi="0" rotWithShape="1">
            <a:blip r:embed="rId5">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cs"/>
              <a:sym typeface="字魂105号-简雅黑" panose="00000500000000000000" pitchFamily="2" charset="-122"/>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794" y="1189886"/>
            <a:ext cx="6096012" cy="6096012"/>
          </a:xfrm>
          <a:prstGeom prst="rect">
            <a:avLst/>
          </a:prstGeom>
        </p:spPr>
      </p:pic>
      <p:pic>
        <p:nvPicPr>
          <p:cNvPr id="5" name="Picture 4" descr="A picture containing icon&#10;&#10;Description automatically generated"/>
          <p:cNvPicPr>
            <a:picLocks noChangeAspect="1"/>
          </p:cNvPicPr>
          <p:nvPr/>
        </p:nvPicPr>
        <p:blipFill>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39486" y="5421086"/>
            <a:ext cx="1436914" cy="1436914"/>
          </a:xfrm>
          <a:prstGeom prst="rect">
            <a:avLst/>
          </a:prstGeom>
        </p:spPr>
      </p:pic>
      <p:pic>
        <p:nvPicPr>
          <p:cNvPr id="7" name="Picture 6"/>
          <p:cNvPicPr>
            <a:picLocks noChangeAspect="1"/>
          </p:cNvPicPr>
          <p:nvPr/>
        </p:nvPicPr>
        <p:blipFill>
          <a:blip r:embed="rId9"/>
          <a:stretch>
            <a:fillRect/>
          </a:stretch>
        </p:blipFill>
        <p:spPr>
          <a:xfrm>
            <a:off x="4492713" y="4831461"/>
            <a:ext cx="1436914" cy="1436914"/>
          </a:xfrm>
          <a:prstGeom prst="rect">
            <a:avLst/>
          </a:prstGeom>
        </p:spPr>
      </p:pic>
      <p:pic>
        <p:nvPicPr>
          <p:cNvPr id="8" name="Picture 7"/>
          <p:cNvPicPr>
            <a:picLocks noChangeAspect="1"/>
          </p:cNvPicPr>
          <p:nvPr/>
        </p:nvPicPr>
        <p:blipFill>
          <a:blip r:embed="rId10"/>
          <a:stretch>
            <a:fillRect/>
          </a:stretch>
        </p:blipFill>
        <p:spPr>
          <a:xfrm>
            <a:off x="239486" y="1532184"/>
            <a:ext cx="7200572" cy="2065164"/>
          </a:xfrm>
          <a:prstGeom prst="rect">
            <a:avLst/>
          </a:prstGeom>
        </p:spPr>
      </p:pic>
      <p:pic>
        <p:nvPicPr>
          <p:cNvPr id="9" name="Picture 8"/>
          <p:cNvPicPr>
            <a:picLocks noChangeAspect="1"/>
          </p:cNvPicPr>
          <p:nvPr/>
        </p:nvPicPr>
        <p:blipFill>
          <a:blip r:embed="rId11"/>
          <a:stretch>
            <a:fillRect/>
          </a:stretch>
        </p:blipFill>
        <p:spPr>
          <a:xfrm>
            <a:off x="6238471" y="298071"/>
            <a:ext cx="1353990" cy="1353990"/>
          </a:xfrm>
          <a:prstGeom prst="rect">
            <a:avLst/>
          </a:prstGeom>
        </p:spPr>
      </p:pic>
    </p:spTree>
    <p:extLst>
      <p:ext uri="{BB962C8B-B14F-4D97-AF65-F5344CB8AC3E}">
        <p14:creationId xmlns:p14="http://schemas.microsoft.com/office/powerpoint/2010/main" val="3418289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Picture6">
            <a:extLst>
              <a:ext uri="{FF2B5EF4-FFF2-40B4-BE49-F238E27FC236}">
                <a16:creationId xmlns:a16="http://schemas.microsoft.com/office/drawing/2014/main" id="{41299671-ACE1-4DE5-9E95-570B4A28920E}"/>
              </a:ext>
            </a:extLst>
          </p:cNvPr>
          <p:cNvPicPr>
            <a:picLocks noChangeAspect="1"/>
          </p:cNvPicPr>
          <p:nvPr/>
        </p:nvPicPr>
        <p:blipFill>
          <a:blip r:embed="rId3"/>
          <a:stretch>
            <a:fillRect/>
          </a:stretch>
        </p:blipFill>
        <p:spPr>
          <a:xfrm>
            <a:off x="1712913" y="3376499"/>
            <a:ext cx="8353107" cy="3481501"/>
          </a:xfrm>
          <a:prstGeom prst="rect">
            <a:avLst/>
          </a:prstGeom>
        </p:spPr>
      </p:pic>
    </p:spTree>
    <p:extLst>
      <p:ext uri="{BB962C8B-B14F-4D97-AF65-F5344CB8AC3E}">
        <p14:creationId xmlns:p14="http://schemas.microsoft.com/office/powerpoint/2010/main" val="1704656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32" presetClass="emph" presetSubtype="0" repeatCount="indefinite" fill="hold" nodeType="afterEffect">
                                  <p:stCondLst>
                                    <p:cond delay="0"/>
                                  </p:stCondLst>
                                  <p:childTnLst>
                                    <p:animRot by="120000">
                                      <p:cBhvr>
                                        <p:cTn id="12" dur="100" fill="hold">
                                          <p:stCondLst>
                                            <p:cond delay="0"/>
                                          </p:stCondLst>
                                        </p:cTn>
                                        <p:tgtEl>
                                          <p:spTgt spid="7"/>
                                        </p:tgtEl>
                                        <p:attrNameLst>
                                          <p:attrName>r</p:attrName>
                                        </p:attrNameLst>
                                      </p:cBhvr>
                                    </p:animRot>
                                    <p:animRot by="-240000">
                                      <p:cBhvr>
                                        <p:cTn id="13" dur="200" fill="hold">
                                          <p:stCondLst>
                                            <p:cond delay="200"/>
                                          </p:stCondLst>
                                        </p:cTn>
                                        <p:tgtEl>
                                          <p:spTgt spid="7"/>
                                        </p:tgtEl>
                                        <p:attrNameLst>
                                          <p:attrName>r</p:attrName>
                                        </p:attrNameLst>
                                      </p:cBhvr>
                                    </p:animRot>
                                    <p:animRot by="240000">
                                      <p:cBhvr>
                                        <p:cTn id="14" dur="200" fill="hold">
                                          <p:stCondLst>
                                            <p:cond delay="400"/>
                                          </p:stCondLst>
                                        </p:cTn>
                                        <p:tgtEl>
                                          <p:spTgt spid="7"/>
                                        </p:tgtEl>
                                        <p:attrNameLst>
                                          <p:attrName>r</p:attrName>
                                        </p:attrNameLst>
                                      </p:cBhvr>
                                    </p:animRot>
                                    <p:animRot by="-240000">
                                      <p:cBhvr>
                                        <p:cTn id="15" dur="200" fill="hold">
                                          <p:stCondLst>
                                            <p:cond delay="600"/>
                                          </p:stCondLst>
                                        </p:cTn>
                                        <p:tgtEl>
                                          <p:spTgt spid="7"/>
                                        </p:tgtEl>
                                        <p:attrNameLst>
                                          <p:attrName>r</p:attrName>
                                        </p:attrNameLst>
                                      </p:cBhvr>
                                    </p:animRot>
                                    <p:animRot by="120000">
                                      <p:cBhvr>
                                        <p:cTn id="16"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FDEF01-8C73-48BA-9CFD-90D760104739}"/>
              </a:ext>
            </a:extLst>
          </p:cNvPr>
          <p:cNvGrpSpPr/>
          <p:nvPr/>
        </p:nvGrpSpPr>
        <p:grpSpPr>
          <a:xfrm>
            <a:off x="3392447" y="-181479"/>
            <a:ext cx="5372100" cy="3305175"/>
            <a:chOff x="3496987" y="-165604"/>
            <a:chExt cx="5372100" cy="3305175"/>
          </a:xfrm>
        </p:grpSpPr>
        <p:pic>
          <p:nvPicPr>
            <p:cNvPr id="3" name="Picture 2">
              <a:extLst>
                <a:ext uri="{FF2B5EF4-FFF2-40B4-BE49-F238E27FC236}">
                  <a16:creationId xmlns:a16="http://schemas.microsoft.com/office/drawing/2014/main" id="{08BE1FC6-F47B-4CBD-854D-C8873B01D2BD}"/>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496987" y="-165604"/>
              <a:ext cx="5372100" cy="3305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B77E733-428D-41B6-B798-B68C28FCF2E3}"/>
                </a:ext>
              </a:extLst>
            </p:cNvPr>
            <p:cNvSpPr txBox="1"/>
            <p:nvPr/>
          </p:nvSpPr>
          <p:spPr>
            <a:xfrm>
              <a:off x="4537623" y="1486983"/>
              <a:ext cx="38290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alibri" panose="020F0502020204030204" pitchFamily="34" charset="0"/>
                  <a:ea typeface="微软雅黑"/>
                  <a:cs typeface="Calibri" panose="020F0502020204030204" pitchFamily="34" charset="0"/>
                </a:rPr>
                <a:t>Lắng nghe đọc mẫu</a:t>
              </a:r>
            </a:p>
          </p:txBody>
        </p:sp>
      </p:grpSp>
      <p:pic>
        <p:nvPicPr>
          <p:cNvPr id="5" name="Picture 4" descr="A picture containing accessory&#10;&#10;Description automatically generated">
            <a:extLst>
              <a:ext uri="{FF2B5EF4-FFF2-40B4-BE49-F238E27FC236}">
                <a16:creationId xmlns:a16="http://schemas.microsoft.com/office/drawing/2014/main" id="{961BBBC2-AE87-474E-8DF1-6EEBFE005D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9682" y="3892593"/>
            <a:ext cx="1757005" cy="2198313"/>
          </a:xfrm>
          <a:prstGeom prst="rect">
            <a:avLst/>
          </a:prstGeom>
        </p:spPr>
      </p:pic>
      <p:grpSp>
        <p:nvGrpSpPr>
          <p:cNvPr id="6" name="Group 5">
            <a:extLst>
              <a:ext uri="{FF2B5EF4-FFF2-40B4-BE49-F238E27FC236}">
                <a16:creationId xmlns:a16="http://schemas.microsoft.com/office/drawing/2014/main" id="{28B8F897-00F3-475C-B4C8-0ABE307D9C34}"/>
              </a:ext>
            </a:extLst>
          </p:cNvPr>
          <p:cNvGrpSpPr/>
          <p:nvPr/>
        </p:nvGrpSpPr>
        <p:grpSpPr>
          <a:xfrm>
            <a:off x="8025395" y="1943712"/>
            <a:ext cx="2389822" cy="1676709"/>
            <a:chOff x="2376235" y="2985942"/>
            <a:chExt cx="1914525" cy="1234749"/>
          </a:xfrm>
        </p:grpSpPr>
        <p:pic>
          <p:nvPicPr>
            <p:cNvPr id="7" name="Picture 6">
              <a:extLst>
                <a:ext uri="{FF2B5EF4-FFF2-40B4-BE49-F238E27FC236}">
                  <a16:creationId xmlns:a16="http://schemas.microsoft.com/office/drawing/2014/main" id="{9CAD823D-1855-48C5-BBC2-71D7A25B37F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76235" y="2985942"/>
              <a:ext cx="1887259" cy="1234749"/>
            </a:xfrm>
            <a:prstGeom prst="rect">
              <a:avLst/>
            </a:prstGeom>
          </p:spPr>
        </p:pic>
        <p:sp>
          <p:nvSpPr>
            <p:cNvPr id="8" name="TextBox 7">
              <a:extLst>
                <a:ext uri="{FF2B5EF4-FFF2-40B4-BE49-F238E27FC236}">
                  <a16:creationId xmlns:a16="http://schemas.microsoft.com/office/drawing/2014/main" id="{8B800A61-B431-49BE-94D0-6C82CA6BEBA7}"/>
                </a:ext>
              </a:extLst>
            </p:cNvPr>
            <p:cNvSpPr txBox="1"/>
            <p:nvPr/>
          </p:nvSpPr>
          <p:spPr>
            <a:xfrm>
              <a:off x="2376235" y="3302408"/>
              <a:ext cx="191452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srgbClr val="FF0000"/>
                  </a:solidFill>
                  <a:effectLst/>
                  <a:uLnTx/>
                  <a:uFillTx/>
                  <a:latin typeface="Calibri" panose="020F0502020204030204" pitchFamily="34" charset="0"/>
                  <a:ea typeface="inpin heiti" charset="-122"/>
                  <a:cs typeface="Calibri" panose="020F0502020204030204" pitchFamily="34" charset="0"/>
                </a:rPr>
                <a:t>TAY DÒ</a:t>
              </a:r>
              <a:endParaRPr kumimoji="0" lang="en-US" altLang="zh-CN" sz="36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endParaRPr>
            </a:p>
          </p:txBody>
        </p:sp>
      </p:grpSp>
      <p:grpSp>
        <p:nvGrpSpPr>
          <p:cNvPr id="9" name="Group 8">
            <a:extLst>
              <a:ext uri="{FF2B5EF4-FFF2-40B4-BE49-F238E27FC236}">
                <a16:creationId xmlns:a16="http://schemas.microsoft.com/office/drawing/2014/main" id="{9C157771-D3E6-43A1-BE43-D25C9E955D31}"/>
              </a:ext>
            </a:extLst>
          </p:cNvPr>
          <p:cNvGrpSpPr/>
          <p:nvPr/>
        </p:nvGrpSpPr>
        <p:grpSpPr>
          <a:xfrm>
            <a:off x="3848206" y="2671763"/>
            <a:ext cx="3008836" cy="1900896"/>
            <a:chOff x="2208954" y="2985942"/>
            <a:chExt cx="2252705" cy="1234749"/>
          </a:xfrm>
        </p:grpSpPr>
        <p:pic>
          <p:nvPicPr>
            <p:cNvPr id="10" name="Picture 9">
              <a:extLst>
                <a:ext uri="{FF2B5EF4-FFF2-40B4-BE49-F238E27FC236}">
                  <a16:creationId xmlns:a16="http://schemas.microsoft.com/office/drawing/2014/main" id="{A45FB484-686F-4210-9014-15D823254A4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76235" y="2985942"/>
              <a:ext cx="1887259" cy="1234749"/>
            </a:xfrm>
            <a:prstGeom prst="rect">
              <a:avLst/>
            </a:prstGeom>
          </p:spPr>
        </p:pic>
        <p:sp>
          <p:nvSpPr>
            <p:cNvPr id="11" name="TextBox 10">
              <a:extLst>
                <a:ext uri="{FF2B5EF4-FFF2-40B4-BE49-F238E27FC236}">
                  <a16:creationId xmlns:a16="http://schemas.microsoft.com/office/drawing/2014/main" id="{602F60D4-C641-4B80-ADBC-B4D0371A997A}"/>
                </a:ext>
              </a:extLst>
            </p:cNvPr>
            <p:cNvSpPr txBox="1"/>
            <p:nvPr/>
          </p:nvSpPr>
          <p:spPr>
            <a:xfrm>
              <a:off x="2208954" y="3303659"/>
              <a:ext cx="2252705" cy="8839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srgbClr val="FF0000"/>
                  </a:solidFill>
                  <a:effectLst/>
                  <a:uLnTx/>
                  <a:uFillTx/>
                  <a:latin typeface="Calibri" panose="020F0502020204030204" pitchFamily="34" charset="0"/>
                  <a:ea typeface="inpin heiti" charset="-122"/>
                  <a:cs typeface="Calibri" panose="020F0502020204030204" pitchFamily="34" charset="0"/>
                </a:rPr>
                <a:t>TAI NGHE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endParaRPr>
            </a:p>
          </p:txBody>
        </p:sp>
      </p:grpSp>
      <p:grpSp>
        <p:nvGrpSpPr>
          <p:cNvPr id="12" name="Group 11">
            <a:extLst>
              <a:ext uri="{FF2B5EF4-FFF2-40B4-BE49-F238E27FC236}">
                <a16:creationId xmlns:a16="http://schemas.microsoft.com/office/drawing/2014/main" id="{6FD57F47-5E4A-4645-BC21-1C4010CEF784}"/>
              </a:ext>
            </a:extLst>
          </p:cNvPr>
          <p:cNvGrpSpPr/>
          <p:nvPr/>
        </p:nvGrpSpPr>
        <p:grpSpPr>
          <a:xfrm>
            <a:off x="708631" y="3562793"/>
            <a:ext cx="2831453" cy="1676708"/>
            <a:chOff x="2208954" y="2985942"/>
            <a:chExt cx="2252705" cy="1234749"/>
          </a:xfrm>
        </p:grpSpPr>
        <p:pic>
          <p:nvPicPr>
            <p:cNvPr id="13" name="Picture 12">
              <a:extLst>
                <a:ext uri="{FF2B5EF4-FFF2-40B4-BE49-F238E27FC236}">
                  <a16:creationId xmlns:a16="http://schemas.microsoft.com/office/drawing/2014/main" id="{2B66426A-5A26-477D-921B-83C5A088AE8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376235" y="2985942"/>
              <a:ext cx="1887259" cy="1234749"/>
            </a:xfrm>
            <a:prstGeom prst="rect">
              <a:avLst/>
            </a:prstGeom>
          </p:spPr>
        </p:pic>
        <p:sp>
          <p:nvSpPr>
            <p:cNvPr id="14" name="TextBox 13">
              <a:extLst>
                <a:ext uri="{FF2B5EF4-FFF2-40B4-BE49-F238E27FC236}">
                  <a16:creationId xmlns:a16="http://schemas.microsoft.com/office/drawing/2014/main" id="{26CE30AD-77DD-43D6-9C6A-EE842BD07127}"/>
                </a:ext>
              </a:extLst>
            </p:cNvPr>
            <p:cNvSpPr txBox="1"/>
            <p:nvPr/>
          </p:nvSpPr>
          <p:spPr>
            <a:xfrm>
              <a:off x="2208954" y="3303659"/>
              <a:ext cx="2252705" cy="8839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srgbClr val="FF0000"/>
                  </a:solidFill>
                  <a:effectLst/>
                  <a:uLnTx/>
                  <a:uFillTx/>
                  <a:latin typeface="Calibri" panose="020F0502020204030204" pitchFamily="34" charset="0"/>
                  <a:ea typeface="inpin heiti" charset="-122"/>
                  <a:cs typeface="Calibri" panose="020F0502020204030204" pitchFamily="34" charset="0"/>
                </a:rPr>
                <a:t>MẮT DÕI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600" b="1" i="0" u="none" strike="noStrike" kern="0" cap="none" spc="0" normalizeH="0" baseline="0" noProof="0" dirty="0">
                <a:ln>
                  <a:noFill/>
                </a:ln>
                <a:solidFill>
                  <a:srgbClr val="FF0000"/>
                </a:solidFill>
                <a:effectLst/>
                <a:uLnTx/>
                <a:uFillTx/>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2992337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0309E09-D225-428F-B8E3-3EDDEDA584CA}"/>
              </a:ext>
            </a:extLst>
          </p:cNvPr>
          <p:cNvSpPr txBox="1"/>
          <p:nvPr/>
        </p:nvSpPr>
        <p:spPr>
          <a:xfrm>
            <a:off x="3988105" y="135292"/>
            <a:ext cx="64551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id="{0F7F14F9-930E-4DC2-B6BB-D059810AD28B}"/>
              </a:ext>
            </a:extLst>
          </p:cNvPr>
          <p:cNvSpPr txBox="1"/>
          <p:nvPr/>
        </p:nvSpPr>
        <p:spPr>
          <a:xfrm>
            <a:off x="595423" y="843178"/>
            <a:ext cx="1123861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cúi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liệu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khác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trìu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4" name="Group 13">
            <a:extLst>
              <a:ext uri="{FF2B5EF4-FFF2-40B4-BE49-F238E27FC236}">
                <a16:creationId xmlns:a16="http://schemas.microsoft.com/office/drawing/2014/main" id="{F9336B28-421D-4103-A423-E056F686F017}"/>
              </a:ext>
            </a:extLst>
          </p:cNvPr>
          <p:cNvGrpSpPr/>
          <p:nvPr/>
        </p:nvGrpSpPr>
        <p:grpSpPr>
          <a:xfrm>
            <a:off x="8763001" y="-1666249"/>
            <a:ext cx="3250096" cy="4890943"/>
            <a:chOff x="2210738" y="-1461943"/>
            <a:chExt cx="6580031" cy="4890943"/>
          </a:xfrm>
        </p:grpSpPr>
        <p:grpSp>
          <p:nvGrpSpPr>
            <p:cNvPr id="15" name="Group 14">
              <a:extLst>
                <a:ext uri="{FF2B5EF4-FFF2-40B4-BE49-F238E27FC236}">
                  <a16:creationId xmlns:a16="http://schemas.microsoft.com/office/drawing/2014/main" id="{F4A1D390-514D-46F7-B73C-B42340C2F8D1}"/>
                </a:ext>
              </a:extLst>
            </p:cNvPr>
            <p:cNvGrpSpPr/>
            <p:nvPr/>
          </p:nvGrpSpPr>
          <p:grpSpPr>
            <a:xfrm>
              <a:off x="3320905" y="-1461943"/>
              <a:ext cx="5469864" cy="4890943"/>
              <a:chOff x="3637970" y="-666044"/>
              <a:chExt cx="4648755" cy="4648755"/>
            </a:xfrm>
          </p:grpSpPr>
          <p:pic>
            <p:nvPicPr>
              <p:cNvPr id="17" name="Picture 4">
                <a:extLst>
                  <a:ext uri="{FF2B5EF4-FFF2-40B4-BE49-F238E27FC236}">
                    <a16:creationId xmlns:a16="http://schemas.microsoft.com/office/drawing/2014/main" id="{122FA970-077F-44D4-BEA1-D4EF9E0AD73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6944" r="93611">
                            <a14:foregroundMark x1="7222" y1="46944" x2="7222" y2="46944"/>
                            <a14:foregroundMark x1="93611" y1="40556" x2="93611" y2="40556"/>
                          </a14:backgroundRemoval>
                        </a14:imgEffect>
                      </a14:imgLayer>
                    </a14:imgProps>
                  </a:ext>
                  <a:ext uri="{28A0092B-C50C-407E-A947-70E740481C1C}">
                    <a14:useLocalDpi xmlns:a14="http://schemas.microsoft.com/office/drawing/2010/main" val="0"/>
                  </a:ext>
                </a:extLst>
              </a:blip>
              <a:srcRect/>
              <a:stretch>
                <a:fillRect/>
              </a:stretch>
            </p:blipFill>
            <p:spPr bwMode="auto">
              <a:xfrm>
                <a:off x="3637970" y="-666044"/>
                <a:ext cx="4648755" cy="464875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CC15AB6-F5B7-4EDA-A3C4-B93D1E93640E}"/>
                  </a:ext>
                </a:extLst>
              </p:cNvPr>
              <p:cNvSpPr txBox="1"/>
              <p:nvPr/>
            </p:nvSpPr>
            <p:spPr>
              <a:xfrm>
                <a:off x="4096135" y="1019935"/>
                <a:ext cx="4099150" cy="61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mẫu</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6" name="Picture 2" descr="Khỉ dễ thương cầm chuối biểu tượng hoạt hình vector minh họa.  khái niệm biểu tượng thực phẩm động vật bị cô lập vector cao cấp.  phong cách hoạt hình phẳng Miễn phí Vector">
              <a:extLst>
                <a:ext uri="{FF2B5EF4-FFF2-40B4-BE49-F238E27FC236}">
                  <a16:creationId xmlns:a16="http://schemas.microsoft.com/office/drawing/2014/main" id="{056CD9E5-33B8-4D07-A12B-57F7EEADDBA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37220" y1="46805" x2="37220" y2="46805"/>
                          <a14:backgroundMark x1="33227" y1="49042" x2="33227" y2="49042"/>
                        </a14:backgroundRemoval>
                      </a14:imgEffect>
                    </a14:imgLayer>
                  </a14:imgProps>
                </a:ext>
                <a:ext uri="{28A0092B-C50C-407E-A947-70E740481C1C}">
                  <a14:useLocalDpi xmlns:a14="http://schemas.microsoft.com/office/drawing/2010/main" val="0"/>
                </a:ext>
              </a:extLst>
            </a:blip>
            <a:srcRect/>
            <a:stretch>
              <a:fillRect/>
            </a:stretch>
          </p:blipFill>
          <p:spPr bwMode="auto">
            <a:xfrm>
              <a:off x="2210738" y="36474"/>
              <a:ext cx="1854194" cy="12553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7866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5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 y="-583755"/>
            <a:ext cx="13229787" cy="7441755"/>
          </a:xfrm>
          <a:prstGeom prst="rect">
            <a:avLst/>
          </a:prstGeom>
        </p:spPr>
      </p:pic>
      <p:sp>
        <p:nvSpPr>
          <p:cNvPr id="6" name="矩形 5"/>
          <p:cNvSpPr/>
          <p:nvPr/>
        </p:nvSpPr>
        <p:spPr>
          <a:xfrm>
            <a:off x="0" y="-583755"/>
            <a:ext cx="12488684" cy="7441755"/>
          </a:xfrm>
          <a:prstGeom prst="rect">
            <a:avLst/>
          </a:prstGeom>
          <a:blipFill dpi="0" rotWithShape="1">
            <a:blip r:embed="rId5">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cs"/>
              <a:sym typeface="字魂105号-简雅黑" panose="00000500000000000000" pitchFamily="2" charset="-122"/>
            </a:endParaRPr>
          </a:p>
        </p:txBody>
      </p:sp>
      <p:grpSp>
        <p:nvGrpSpPr>
          <p:cNvPr id="49" name="Google Shape;398;p38"/>
          <p:cNvGrpSpPr/>
          <p:nvPr/>
        </p:nvGrpSpPr>
        <p:grpSpPr>
          <a:xfrm flipH="1">
            <a:off x="8138176" y="421826"/>
            <a:ext cx="1693788" cy="1250238"/>
            <a:chOff x="6876425" y="1268933"/>
            <a:chExt cx="1653550" cy="1152165"/>
          </a:xfrm>
        </p:grpSpPr>
        <p:grpSp>
          <p:nvGrpSpPr>
            <p:cNvPr id="50" name="Google Shape;399;p38"/>
            <p:cNvGrpSpPr/>
            <p:nvPr/>
          </p:nvGrpSpPr>
          <p:grpSpPr>
            <a:xfrm rot="1400853">
              <a:off x="7531678" y="2028397"/>
              <a:ext cx="998956" cy="203068"/>
              <a:chOff x="10471811" y="1999263"/>
              <a:chExt cx="998976" cy="203072"/>
            </a:xfrm>
          </p:grpSpPr>
          <p:sp>
            <p:nvSpPr>
              <p:cNvPr id="6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 name="Google Shape;406;p38"/>
            <p:cNvGrpSpPr/>
            <p:nvPr/>
          </p:nvGrpSpPr>
          <p:grpSpPr>
            <a:xfrm>
              <a:off x="6907063" y="1389007"/>
              <a:ext cx="626852" cy="654662"/>
              <a:chOff x="6907063" y="1389007"/>
              <a:chExt cx="626852" cy="654662"/>
            </a:xfrm>
          </p:grpSpPr>
          <p:sp>
            <p:nvSpPr>
              <p:cNvPr id="53"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rgbClr val="FFBF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rgbClr val="FB88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2"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 name="Google Shape;415;p38"/>
          <p:cNvGrpSpPr/>
          <p:nvPr/>
        </p:nvGrpSpPr>
        <p:grpSpPr>
          <a:xfrm>
            <a:off x="684953" y="442967"/>
            <a:ext cx="759288" cy="859415"/>
            <a:chOff x="-3118700" y="2365900"/>
            <a:chExt cx="741250" cy="792000"/>
          </a:xfrm>
        </p:grpSpPr>
        <p:sp>
          <p:nvSpPr>
            <p:cNvPr id="67"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rgbClr val="FFBF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7" name="Google Shape;426;p38"/>
          <p:cNvGrpSpPr/>
          <p:nvPr/>
        </p:nvGrpSpPr>
        <p:grpSpPr>
          <a:xfrm>
            <a:off x="4456841" y="4877751"/>
            <a:ext cx="659620" cy="212331"/>
            <a:chOff x="806663" y="3241275"/>
            <a:chExt cx="643950" cy="195675"/>
          </a:xfrm>
        </p:grpSpPr>
        <p:sp>
          <p:nvSpPr>
            <p:cNvPr id="78"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8" name="Picture 7" descr="Shape, arrow&#10;&#10;Description automatically generated"/>
          <p:cNvPicPr>
            <a:picLocks noChangeAspect="1"/>
          </p:cNvPicPr>
          <p:nvPr/>
        </p:nvPicPr>
        <p:blipFill>
          <a:blip r:embed="rId6" cstate="print">
            <a:extLst>
              <a:ext uri="{BEBA8EAE-BF5A-486C-A8C5-ECC9F3942E4B}">
                <a14:imgProps xmlns:a14="http://schemas.microsoft.com/office/drawing/2010/main">
                  <a14:imgLayer r:embed="rId7">
                    <a14:imgEffect>
                      <a14:backgroundRemoval t="8573" b="90053" l="9369" r="89982">
                        <a14:foregroundMark x1="61333" y1="8896" x2="64577" y2="8573"/>
                        <a14:foregroundMark x1="9405" y1="63647" x2="13658" y2="68257"/>
                        <a14:foregroundMark x1="62259" y1="67564" x2="62452" y2="68481"/>
                        <a14:foregroundMark x1="65802" y1="84432" x2="62090" y2="90053"/>
                        <a14:foregroundMark x1="62090" y1="90053" x2="56973" y2="85281"/>
                        <a14:foregroundMark x1="56973" y1="85281" x2="44577" y2="63203"/>
                        <a14:foregroundMark x1="44577" y1="63203" x2="38631" y2="58916"/>
                        <a14:foregroundMark x1="33133" y1="58970" x2="30414" y2="58997"/>
                        <a14:foregroundMark x1="38631" y1="58916" x2="34159" y2="58960"/>
                        <a14:foregroundMark x1="30414" y1="58997" x2="21550" y2="62232"/>
                        <a14:backgroundMark x1="60036" y1="57784" x2="62523" y2="76587"/>
                        <a14:backgroundMark x1="62523" y1="76587" x2="64577" y2="82370"/>
                        <a14:backgroundMark x1="62739" y1="68419" x2="65550" y2="84594"/>
                        <a14:backgroundMark x1="32757" y1="59523" x2="40757" y2="61949"/>
                        <a14:backgroundMark x1="40757" y1="61949" x2="44072" y2="64456"/>
                      </a14:backgroundRemoval>
                    </a14:imgEffect>
                  </a14:imgLayer>
                </a14:imgProps>
              </a:ext>
              <a:ext uri="{28A0092B-C50C-407E-A947-70E740481C1C}">
                <a14:useLocalDpi xmlns:a14="http://schemas.microsoft.com/office/drawing/2010/main" val="0"/>
              </a:ext>
            </a:extLst>
          </a:blip>
          <a:stretch>
            <a:fillRect/>
          </a:stretch>
        </p:blipFill>
        <p:spPr>
          <a:xfrm>
            <a:off x="701573" y="5787169"/>
            <a:ext cx="1497531" cy="1334558"/>
          </a:xfrm>
          <a:prstGeom prst="rect">
            <a:avLst/>
          </a:prstGeom>
        </p:spPr>
      </p:pic>
      <p:pic>
        <p:nvPicPr>
          <p:cNvPr id="9" name="Picture 8" descr="A picture containing starfish, echinoderm&#10;&#10;Description automatically generated"/>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27260" y="396141"/>
            <a:ext cx="1075834" cy="1075834"/>
          </a:xfrm>
          <a:prstGeom prst="rect">
            <a:avLst/>
          </a:prstGeom>
        </p:spPr>
      </p:pic>
      <p:pic>
        <p:nvPicPr>
          <p:cNvPr id="10" name="Picture 9" descr="A picture containing starfish, echinoderm&#10;&#10;Description automatically generated"/>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29315" y="5638863"/>
            <a:ext cx="1075834" cy="1075834"/>
          </a:xfrm>
          <a:prstGeom prst="rect">
            <a:avLst/>
          </a:prstGeom>
        </p:spPr>
      </p:pic>
      <p:pic>
        <p:nvPicPr>
          <p:cNvPr id="3" name="Picture 2"/>
          <p:cNvPicPr>
            <a:picLocks noChangeAspect="1"/>
          </p:cNvPicPr>
          <p:nvPr/>
        </p:nvPicPr>
        <p:blipFill>
          <a:blip r:embed="rId10"/>
          <a:stretch>
            <a:fillRect/>
          </a:stretch>
        </p:blipFill>
        <p:spPr>
          <a:xfrm>
            <a:off x="182731" y="2404756"/>
            <a:ext cx="2619769" cy="1025350"/>
          </a:xfrm>
          <a:prstGeom prst="rect">
            <a:avLst/>
          </a:prstGeom>
        </p:spPr>
      </p:pic>
      <p:pic>
        <p:nvPicPr>
          <p:cNvPr id="5" name="Picture 4"/>
          <p:cNvPicPr>
            <a:picLocks noChangeAspect="1"/>
          </p:cNvPicPr>
          <p:nvPr/>
        </p:nvPicPr>
        <p:blipFill>
          <a:blip r:embed="rId10"/>
          <a:stretch>
            <a:fillRect/>
          </a:stretch>
        </p:blipFill>
        <p:spPr>
          <a:xfrm>
            <a:off x="3926496" y="2418794"/>
            <a:ext cx="3490586" cy="1366179"/>
          </a:xfrm>
          <a:prstGeom prst="rect">
            <a:avLst/>
          </a:prstGeom>
        </p:spPr>
      </p:pic>
      <p:pic>
        <p:nvPicPr>
          <p:cNvPr id="11" name="Picture 10"/>
          <p:cNvPicPr>
            <a:picLocks noChangeAspect="1"/>
          </p:cNvPicPr>
          <p:nvPr/>
        </p:nvPicPr>
        <p:blipFill>
          <a:blip r:embed="rId10"/>
          <a:stretch>
            <a:fillRect/>
          </a:stretch>
        </p:blipFill>
        <p:spPr>
          <a:xfrm>
            <a:off x="8138176" y="2536323"/>
            <a:ext cx="3571930" cy="1398016"/>
          </a:xfrm>
          <a:prstGeom prst="rect">
            <a:avLst/>
          </a:prstGeom>
        </p:spPr>
      </p:pic>
      <p:sp>
        <p:nvSpPr>
          <p:cNvPr id="12" name="TextBox 11"/>
          <p:cNvSpPr txBox="1"/>
          <p:nvPr/>
        </p:nvSpPr>
        <p:spPr>
          <a:xfrm>
            <a:off x="931971" y="2445790"/>
            <a:ext cx="1271239"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cứu</a:t>
            </a:r>
          </a:p>
        </p:txBody>
      </p:sp>
      <p:sp>
        <p:nvSpPr>
          <p:cNvPr id="14" name="TextBox 13"/>
          <p:cNvSpPr txBox="1"/>
          <p:nvPr/>
        </p:nvSpPr>
        <p:spPr>
          <a:xfrm>
            <a:off x="4638004" y="2667749"/>
            <a:ext cx="3311647"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liên tục</a:t>
            </a:r>
          </a:p>
        </p:txBody>
      </p:sp>
      <p:sp>
        <p:nvSpPr>
          <p:cNvPr id="15" name="TextBox 14"/>
          <p:cNvSpPr txBox="1"/>
          <p:nvPr/>
        </p:nvSpPr>
        <p:spPr>
          <a:xfrm>
            <a:off x="8598691" y="2756922"/>
            <a:ext cx="3311647"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trìu mến</a:t>
            </a:r>
          </a:p>
        </p:txBody>
      </p:sp>
      <p:pic>
        <p:nvPicPr>
          <p:cNvPr id="16" name="Picture 15"/>
          <p:cNvPicPr>
            <a:picLocks noChangeAspect="1"/>
          </p:cNvPicPr>
          <p:nvPr/>
        </p:nvPicPr>
        <p:blipFill>
          <a:blip r:embed="rId11"/>
          <a:stretch>
            <a:fillRect/>
          </a:stretch>
        </p:blipFill>
        <p:spPr>
          <a:xfrm>
            <a:off x="5347117" y="4083043"/>
            <a:ext cx="2675037" cy="2476886"/>
          </a:xfrm>
          <a:prstGeom prst="rect">
            <a:avLst/>
          </a:prstGeom>
        </p:spPr>
      </p:pic>
      <p:pic>
        <p:nvPicPr>
          <p:cNvPr id="22" name="Picture 21"/>
          <p:cNvPicPr>
            <a:picLocks noChangeAspect="1"/>
          </p:cNvPicPr>
          <p:nvPr/>
        </p:nvPicPr>
        <p:blipFill>
          <a:blip r:embed="rId12"/>
          <a:stretch>
            <a:fillRect/>
          </a:stretch>
        </p:blipFill>
        <p:spPr>
          <a:xfrm>
            <a:off x="-1100805" y="337628"/>
            <a:ext cx="12607852" cy="1798202"/>
          </a:xfrm>
          <a:prstGeom prst="rect">
            <a:avLst/>
          </a:prstGeom>
        </p:spPr>
      </p:pic>
    </p:spTree>
    <p:extLst>
      <p:ext uri="{BB962C8B-B14F-4D97-AF65-F5344CB8AC3E}">
        <p14:creationId xmlns:p14="http://schemas.microsoft.com/office/powerpoint/2010/main" val="221331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 y="-583755"/>
            <a:ext cx="13229787" cy="7441755"/>
          </a:xfrm>
          <a:prstGeom prst="rect">
            <a:avLst/>
          </a:prstGeom>
        </p:spPr>
      </p:pic>
      <p:sp>
        <p:nvSpPr>
          <p:cNvPr id="6" name="矩形 5"/>
          <p:cNvSpPr/>
          <p:nvPr/>
        </p:nvSpPr>
        <p:spPr>
          <a:xfrm>
            <a:off x="0" y="-583755"/>
            <a:ext cx="12488684" cy="7441755"/>
          </a:xfrm>
          <a:prstGeom prst="rect">
            <a:avLst/>
          </a:prstGeom>
          <a:blipFill dpi="0" rotWithShape="1">
            <a:blip r:embed="rId5">
              <a:alphaModFix amt="3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字魂105号-简雅黑" panose="00000500000000000000" pitchFamily="2" charset="-122"/>
              <a:ea typeface="字魂105号-简雅黑" panose="00000500000000000000" pitchFamily="2" charset="-122"/>
              <a:cs typeface="+mn-cs"/>
              <a:sym typeface="字魂105号-简雅黑" panose="00000500000000000000" pitchFamily="2" charset="-122"/>
            </a:endParaRPr>
          </a:p>
        </p:txBody>
      </p:sp>
      <p:sp>
        <p:nvSpPr>
          <p:cNvPr id="47" name="Rounded Rectangle 2"/>
          <p:cNvSpPr/>
          <p:nvPr/>
        </p:nvSpPr>
        <p:spPr>
          <a:xfrm>
            <a:off x="482400" y="1560974"/>
            <a:ext cx="11825715" cy="1193759"/>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3600" b="0" i="0" u="none" strike="noStrike" kern="0" cap="none" spc="0" normalizeH="0" baseline="0" noProof="0" dirty="0">
              <a:ln>
                <a:noFill/>
              </a:ln>
              <a:solidFill>
                <a:srgbClr val="C2F2FF"/>
              </a:solidFill>
              <a:effectLst/>
              <a:uLnTx/>
              <a:uFillTx/>
              <a:latin typeface="Arial" panose="020B0604020202020204"/>
              <a:ea typeface="+mn-ea"/>
              <a:cs typeface="+mn-cs"/>
              <a:sym typeface="Arial" panose="020B0604020202020204"/>
            </a:endParaRPr>
          </a:p>
        </p:txBody>
      </p:sp>
      <p:grpSp>
        <p:nvGrpSpPr>
          <p:cNvPr id="49" name="Google Shape;398;p38"/>
          <p:cNvGrpSpPr/>
          <p:nvPr/>
        </p:nvGrpSpPr>
        <p:grpSpPr>
          <a:xfrm flipH="1">
            <a:off x="6969440" y="480593"/>
            <a:ext cx="1693788" cy="1250238"/>
            <a:chOff x="6876425" y="1268933"/>
            <a:chExt cx="1653550" cy="1152165"/>
          </a:xfrm>
        </p:grpSpPr>
        <p:grpSp>
          <p:nvGrpSpPr>
            <p:cNvPr id="50" name="Google Shape;399;p38"/>
            <p:cNvGrpSpPr/>
            <p:nvPr/>
          </p:nvGrpSpPr>
          <p:grpSpPr>
            <a:xfrm rot="1400853">
              <a:off x="7531678" y="2028397"/>
              <a:ext cx="998956" cy="203068"/>
              <a:chOff x="10471811" y="1999263"/>
              <a:chExt cx="998976" cy="203072"/>
            </a:xfrm>
          </p:grpSpPr>
          <p:sp>
            <p:nvSpPr>
              <p:cNvPr id="60" name="Google Shape;400;p38"/>
              <p:cNvSpPr/>
              <p:nvPr/>
            </p:nvSpPr>
            <p:spPr>
              <a:xfrm rot="7998309">
                <a:off x="11406620" y="2017324"/>
                <a:ext cx="53741" cy="51851"/>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401;p38"/>
              <p:cNvSpPr/>
              <p:nvPr/>
            </p:nvSpPr>
            <p:spPr>
              <a:xfrm rot="7998309">
                <a:off x="11247320" y="2010684"/>
                <a:ext cx="54583" cy="53736"/>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402;p38"/>
              <p:cNvSpPr/>
              <p:nvPr/>
            </p:nvSpPr>
            <p:spPr>
              <a:xfrm flipH="1">
                <a:off x="11055049" y="2028324"/>
                <a:ext cx="48687" cy="42749"/>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403;p38"/>
              <p:cNvSpPr/>
              <p:nvPr/>
            </p:nvSpPr>
            <p:spPr>
              <a:xfrm flipH="1">
                <a:off x="10860369" y="2063014"/>
                <a:ext cx="57912" cy="40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404;p38"/>
              <p:cNvSpPr/>
              <p:nvPr/>
            </p:nvSpPr>
            <p:spPr>
              <a:xfrm flipH="1">
                <a:off x="10651412" y="2055435"/>
                <a:ext cx="78887" cy="55542"/>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405;p38"/>
              <p:cNvSpPr/>
              <p:nvPr/>
            </p:nvSpPr>
            <p:spPr>
              <a:xfrm flipH="1">
                <a:off x="10471811" y="2149440"/>
                <a:ext cx="69702" cy="52895"/>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 name="Google Shape;406;p38"/>
            <p:cNvGrpSpPr/>
            <p:nvPr/>
          </p:nvGrpSpPr>
          <p:grpSpPr>
            <a:xfrm>
              <a:off x="6907063" y="1389007"/>
              <a:ext cx="626852" cy="654662"/>
              <a:chOff x="6907063" y="1389007"/>
              <a:chExt cx="626852" cy="654662"/>
            </a:xfrm>
          </p:grpSpPr>
          <p:sp>
            <p:nvSpPr>
              <p:cNvPr id="53" name="Google Shape;407;p38"/>
              <p:cNvSpPr/>
              <p:nvPr/>
            </p:nvSpPr>
            <p:spPr>
              <a:xfrm>
                <a:off x="7008200" y="1636200"/>
                <a:ext cx="336322" cy="287712"/>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408;p38"/>
              <p:cNvSpPr/>
              <p:nvPr/>
            </p:nvSpPr>
            <p:spPr>
              <a:xfrm>
                <a:off x="7200974" y="1405675"/>
                <a:ext cx="305423" cy="400854"/>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409;p38"/>
              <p:cNvSpPr/>
              <p:nvPr/>
            </p:nvSpPr>
            <p:spPr>
              <a:xfrm>
                <a:off x="7315391" y="1878639"/>
                <a:ext cx="193733" cy="151342"/>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410;p38"/>
              <p:cNvSpPr/>
              <p:nvPr/>
            </p:nvSpPr>
            <p:spPr>
              <a:xfrm>
                <a:off x="6941597" y="1650822"/>
                <a:ext cx="89835" cy="78695"/>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rgbClr val="FFBF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411;p38"/>
              <p:cNvSpPr/>
              <p:nvPr/>
            </p:nvSpPr>
            <p:spPr>
              <a:xfrm>
                <a:off x="7071480" y="1725083"/>
                <a:ext cx="66600" cy="70738"/>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rgbClr val="FB88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412;p38"/>
              <p:cNvSpPr/>
              <p:nvPr/>
            </p:nvSpPr>
            <p:spPr>
              <a:xfrm>
                <a:off x="6907063" y="1389007"/>
                <a:ext cx="626852" cy="654662"/>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413;p38"/>
              <p:cNvSpPr/>
              <p:nvPr/>
            </p:nvSpPr>
            <p:spPr>
              <a:xfrm>
                <a:off x="7063980" y="1667910"/>
                <a:ext cx="67853" cy="7563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52" name="Google Shape;414;p38"/>
            <p:cNvSpPr/>
            <p:nvPr/>
          </p:nvSpPr>
          <p:spPr>
            <a:xfrm flipH="1">
              <a:off x="6876425" y="1268933"/>
              <a:ext cx="119223" cy="209809"/>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 name="Google Shape;415;p38"/>
          <p:cNvGrpSpPr/>
          <p:nvPr/>
        </p:nvGrpSpPr>
        <p:grpSpPr>
          <a:xfrm>
            <a:off x="684953" y="442967"/>
            <a:ext cx="759288" cy="859415"/>
            <a:chOff x="-3118700" y="2365900"/>
            <a:chExt cx="741250" cy="792000"/>
          </a:xfrm>
        </p:grpSpPr>
        <p:sp>
          <p:nvSpPr>
            <p:cNvPr id="67" name="Google Shape;416;p38"/>
            <p:cNvSpPr/>
            <p:nvPr/>
          </p:nvSpPr>
          <p:spPr>
            <a:xfrm>
              <a:off x="-2848250" y="2598675"/>
              <a:ext cx="266800" cy="290350"/>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rgbClr val="FFBF4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417;p38"/>
            <p:cNvSpPr/>
            <p:nvPr/>
          </p:nvSpPr>
          <p:spPr>
            <a:xfrm>
              <a:off x="-2877550" y="2577750"/>
              <a:ext cx="325375" cy="344750"/>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418;p38"/>
            <p:cNvSpPr/>
            <p:nvPr/>
          </p:nvSpPr>
          <p:spPr>
            <a:xfrm>
              <a:off x="-3102475" y="2877500"/>
              <a:ext cx="144400" cy="69050"/>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419;p38"/>
            <p:cNvSpPr/>
            <p:nvPr/>
          </p:nvSpPr>
          <p:spPr>
            <a:xfrm>
              <a:off x="-2830475" y="2365900"/>
              <a:ext cx="54950" cy="134475"/>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420;p38"/>
            <p:cNvSpPr/>
            <p:nvPr/>
          </p:nvSpPr>
          <p:spPr>
            <a:xfrm>
              <a:off x="-3118700" y="2615950"/>
              <a:ext cx="139700" cy="5075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421;p38"/>
            <p:cNvSpPr/>
            <p:nvPr/>
          </p:nvSpPr>
          <p:spPr>
            <a:xfrm>
              <a:off x="-2646875" y="2412450"/>
              <a:ext cx="59150" cy="106225"/>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422;p38"/>
            <p:cNvSpPr/>
            <p:nvPr/>
          </p:nvSpPr>
          <p:spPr>
            <a:xfrm>
              <a:off x="-2480525" y="2633725"/>
              <a:ext cx="103075" cy="53375"/>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423;p38"/>
            <p:cNvSpPr/>
            <p:nvPr/>
          </p:nvSpPr>
          <p:spPr>
            <a:xfrm>
              <a:off x="-2797525" y="3065275"/>
              <a:ext cx="46050" cy="92625"/>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424;p38"/>
            <p:cNvSpPr/>
            <p:nvPr/>
          </p:nvSpPr>
          <p:spPr>
            <a:xfrm>
              <a:off x="-2633800" y="3047500"/>
              <a:ext cx="65950" cy="71675"/>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425;p38"/>
            <p:cNvSpPr/>
            <p:nvPr/>
          </p:nvSpPr>
          <p:spPr>
            <a:xfrm>
              <a:off x="-2507725" y="2909400"/>
              <a:ext cx="75350" cy="59650"/>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77" name="Google Shape;426;p38"/>
          <p:cNvGrpSpPr/>
          <p:nvPr/>
        </p:nvGrpSpPr>
        <p:grpSpPr>
          <a:xfrm>
            <a:off x="4456841" y="4877751"/>
            <a:ext cx="659620" cy="212331"/>
            <a:chOff x="806663" y="3241275"/>
            <a:chExt cx="643950" cy="195675"/>
          </a:xfrm>
        </p:grpSpPr>
        <p:sp>
          <p:nvSpPr>
            <p:cNvPr id="78" name="Google Shape;427;p38"/>
            <p:cNvSpPr/>
            <p:nvPr/>
          </p:nvSpPr>
          <p:spPr>
            <a:xfrm>
              <a:off x="808238" y="3264300"/>
              <a:ext cx="600025" cy="172650"/>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rgbClr val="2AA1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9" name="Google Shape;428;p38"/>
            <p:cNvSpPr/>
            <p:nvPr/>
          </p:nvSpPr>
          <p:spPr>
            <a:xfrm>
              <a:off x="806663" y="3241275"/>
              <a:ext cx="643950" cy="18835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36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80" name="TextBox 79"/>
          <p:cNvSpPr txBox="1"/>
          <p:nvPr/>
        </p:nvSpPr>
        <p:spPr>
          <a:xfrm>
            <a:off x="684952" y="1604189"/>
            <a:ext cx="11430847"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Biển đông người, nhưng ông lại chú ý đến một cậu bé cứ liên tục cúi xuống nhặt thứ gì đó lên rồi thả xuống biển.</a:t>
            </a:r>
          </a:p>
        </p:txBody>
      </p:sp>
      <p:sp>
        <p:nvSpPr>
          <p:cNvPr id="81" name="Rounded Rectangle 43"/>
          <p:cNvSpPr/>
          <p:nvPr/>
        </p:nvSpPr>
        <p:spPr>
          <a:xfrm>
            <a:off x="482399" y="2960914"/>
            <a:ext cx="11633399" cy="2864356"/>
          </a:xfrm>
          <a:prstGeom prst="roundRect">
            <a:avLst/>
          </a:prstGeom>
          <a:solidFill>
            <a:srgbClr val="FFFFFF"/>
          </a:solidFill>
          <a:ln w="25400" cap="flat" cmpd="sng" algn="ctr">
            <a:solidFill>
              <a:srgbClr val="FFFFFF">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3600" b="0" i="0" u="none" strike="noStrike" kern="0" cap="none" spc="0" normalizeH="0" baseline="0" noProof="0">
              <a:ln>
                <a:noFill/>
              </a:ln>
              <a:solidFill>
                <a:srgbClr val="C2F2FF"/>
              </a:solidFill>
              <a:effectLst/>
              <a:uLnTx/>
              <a:uFillTx/>
              <a:latin typeface="Arial" panose="020B0604020202020204"/>
              <a:ea typeface="+mn-ea"/>
              <a:cs typeface="+mn-cs"/>
              <a:sym typeface="Arial" panose="020B0604020202020204"/>
            </a:endParaRPr>
          </a:p>
        </p:txBody>
      </p:sp>
      <p:sp>
        <p:nvSpPr>
          <p:cNvPr id="82" name="Rectangle 81"/>
          <p:cNvSpPr/>
          <p:nvPr/>
        </p:nvSpPr>
        <p:spPr>
          <a:xfrm>
            <a:off x="575575" y="3367925"/>
            <a:ext cx="11337534"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   </a:t>
            </a:r>
            <a:r>
              <a:rPr kumimoji="0" lang="vi-VN"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rPr>
              <a:t>Tiến lại gần hơn, ông thấy cậu bé đang nhặt những con sao biển bị thủy triều đánh dạt lên bờ và thả chúng trở về với đại dương.</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cxnSp>
        <p:nvCxnSpPr>
          <p:cNvPr id="83" name="Straight Connector 82"/>
          <p:cNvCxnSpPr/>
          <p:nvPr/>
        </p:nvCxnSpPr>
        <p:spPr>
          <a:xfrm flipH="1">
            <a:off x="4406737" y="1790033"/>
            <a:ext cx="100208" cy="385599"/>
          </a:xfrm>
          <a:prstGeom prst="line">
            <a:avLst/>
          </a:prstGeom>
          <a:noFill/>
          <a:ln w="38100" cap="flat" cmpd="sng" algn="ctr">
            <a:solidFill>
              <a:srgbClr val="FF0000"/>
            </a:solidFill>
            <a:prstDash val="solid"/>
          </a:ln>
          <a:effectLst/>
        </p:spPr>
      </p:cxnSp>
      <p:cxnSp>
        <p:nvCxnSpPr>
          <p:cNvPr id="84" name="Straight Connector 83"/>
          <p:cNvCxnSpPr/>
          <p:nvPr/>
        </p:nvCxnSpPr>
        <p:spPr>
          <a:xfrm flipH="1">
            <a:off x="11406840" y="1772254"/>
            <a:ext cx="100208" cy="385599"/>
          </a:xfrm>
          <a:prstGeom prst="line">
            <a:avLst/>
          </a:prstGeom>
          <a:noFill/>
          <a:ln w="38100" cap="flat" cmpd="sng" algn="ctr">
            <a:solidFill>
              <a:srgbClr val="FF0000"/>
            </a:solidFill>
            <a:prstDash val="solid"/>
          </a:ln>
          <a:effectLst/>
        </p:spPr>
      </p:cxnSp>
      <p:cxnSp>
        <p:nvCxnSpPr>
          <p:cNvPr id="85" name="Straight Connector 84"/>
          <p:cNvCxnSpPr/>
          <p:nvPr/>
        </p:nvCxnSpPr>
        <p:spPr>
          <a:xfrm flipH="1">
            <a:off x="7736572" y="2291759"/>
            <a:ext cx="100208" cy="385599"/>
          </a:xfrm>
          <a:prstGeom prst="line">
            <a:avLst/>
          </a:prstGeom>
          <a:noFill/>
          <a:ln w="38100" cap="flat" cmpd="sng" algn="ctr">
            <a:solidFill>
              <a:srgbClr val="FF0000"/>
            </a:solidFill>
            <a:prstDash val="solid"/>
          </a:ln>
          <a:effectLst/>
        </p:spPr>
      </p:cxnSp>
      <p:cxnSp>
        <p:nvCxnSpPr>
          <p:cNvPr id="86" name="Straight Connector 85"/>
          <p:cNvCxnSpPr/>
          <p:nvPr/>
        </p:nvCxnSpPr>
        <p:spPr>
          <a:xfrm flipH="1">
            <a:off x="4306529" y="3544693"/>
            <a:ext cx="100208" cy="385599"/>
          </a:xfrm>
          <a:prstGeom prst="line">
            <a:avLst/>
          </a:prstGeom>
          <a:noFill/>
          <a:ln w="38100" cap="flat" cmpd="sng" algn="ctr">
            <a:solidFill>
              <a:srgbClr val="FF0000"/>
            </a:solidFill>
            <a:prstDash val="solid"/>
          </a:ln>
          <a:effectLst/>
        </p:spPr>
      </p:cxnSp>
      <p:cxnSp>
        <p:nvCxnSpPr>
          <p:cNvPr id="87" name="Straight Connector 86"/>
          <p:cNvCxnSpPr/>
          <p:nvPr/>
        </p:nvCxnSpPr>
        <p:spPr>
          <a:xfrm flipH="1">
            <a:off x="7949651" y="4052288"/>
            <a:ext cx="100208" cy="385599"/>
          </a:xfrm>
          <a:prstGeom prst="line">
            <a:avLst/>
          </a:prstGeom>
          <a:noFill/>
          <a:ln w="38100" cap="flat" cmpd="sng" algn="ctr">
            <a:solidFill>
              <a:srgbClr val="FF0000"/>
            </a:solidFill>
            <a:prstDash val="solid"/>
          </a:ln>
          <a:effectLst/>
        </p:spPr>
      </p:cxnSp>
      <p:pic>
        <p:nvPicPr>
          <p:cNvPr id="7" name="Picture 6"/>
          <p:cNvPicPr>
            <a:picLocks noChangeAspect="1"/>
          </p:cNvPicPr>
          <p:nvPr/>
        </p:nvPicPr>
        <p:blipFill>
          <a:blip r:embed="rId6"/>
          <a:stretch>
            <a:fillRect/>
          </a:stretch>
        </p:blipFill>
        <p:spPr>
          <a:xfrm>
            <a:off x="-36388" y="85253"/>
            <a:ext cx="11766088" cy="1679052"/>
          </a:xfrm>
          <a:prstGeom prst="rect">
            <a:avLst/>
          </a:prstGeom>
        </p:spPr>
      </p:pic>
      <p:pic>
        <p:nvPicPr>
          <p:cNvPr id="8" name="Picture 7" descr="Shape, arrow&#10;&#10;Description automatically generated"/>
          <p:cNvPicPr>
            <a:picLocks noChangeAspect="1"/>
          </p:cNvPicPr>
          <p:nvPr/>
        </p:nvPicPr>
        <p:blipFill>
          <a:blip r:embed="rId7" cstate="print">
            <a:extLst>
              <a:ext uri="{BEBA8EAE-BF5A-486C-A8C5-ECC9F3942E4B}">
                <a14:imgProps xmlns:a14="http://schemas.microsoft.com/office/drawing/2010/main">
                  <a14:imgLayer r:embed="rId8">
                    <a14:imgEffect>
                      <a14:backgroundRemoval t="8573" b="90053" l="9369" r="89982">
                        <a14:foregroundMark x1="61333" y1="8896" x2="64577" y2="8573"/>
                        <a14:foregroundMark x1="9405" y1="63647" x2="13658" y2="68257"/>
                        <a14:foregroundMark x1="62259" y1="67564" x2="62452" y2="68481"/>
                        <a14:foregroundMark x1="65802" y1="84432" x2="62090" y2="90053"/>
                        <a14:foregroundMark x1="62090" y1="90053" x2="56973" y2="85281"/>
                        <a14:foregroundMark x1="56973" y1="85281" x2="44577" y2="63203"/>
                        <a14:foregroundMark x1="44577" y1="63203" x2="38631" y2="58916"/>
                        <a14:foregroundMark x1="33133" y1="58970" x2="30414" y2="58997"/>
                        <a14:foregroundMark x1="38631" y1="58916" x2="34159" y2="58960"/>
                        <a14:foregroundMark x1="30414" y1="58997" x2="21550" y2="62232"/>
                        <a14:backgroundMark x1="60036" y1="57784" x2="62523" y2="76587"/>
                        <a14:backgroundMark x1="62523" y1="76587" x2="64577" y2="82370"/>
                        <a14:backgroundMark x1="62739" y1="68419" x2="65550" y2="84594"/>
                        <a14:backgroundMark x1="32757" y1="59523" x2="40757" y2="61949"/>
                        <a14:backgroundMark x1="40757" y1="61949" x2="44072" y2="64456"/>
                      </a14:backgroundRemoval>
                    </a14:imgEffect>
                  </a14:imgLayer>
                </a14:imgProps>
              </a:ext>
              <a:ext uri="{28A0092B-C50C-407E-A947-70E740481C1C}">
                <a14:useLocalDpi xmlns:a14="http://schemas.microsoft.com/office/drawing/2010/main" val="0"/>
              </a:ext>
            </a:extLst>
          </a:blip>
          <a:stretch>
            <a:fillRect/>
          </a:stretch>
        </p:blipFill>
        <p:spPr>
          <a:xfrm>
            <a:off x="701573" y="5825270"/>
            <a:ext cx="1497531" cy="1334558"/>
          </a:xfrm>
          <a:prstGeom prst="rect">
            <a:avLst/>
          </a:prstGeom>
        </p:spPr>
      </p:pic>
      <p:pic>
        <p:nvPicPr>
          <p:cNvPr id="9" name="Picture 8" descr="A picture containing starfish, echinoderm&#10;&#10;Description automatically generated"/>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727260" y="396141"/>
            <a:ext cx="1075834" cy="1075834"/>
          </a:xfrm>
          <a:prstGeom prst="rect">
            <a:avLst/>
          </a:prstGeom>
        </p:spPr>
      </p:pic>
      <p:pic>
        <p:nvPicPr>
          <p:cNvPr id="10" name="Picture 9" descr="A picture containing starfish, echinoderm&#10;&#10;Description automatically generated"/>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429315" y="5638863"/>
            <a:ext cx="1075834" cy="1075834"/>
          </a:xfrm>
          <a:prstGeom prst="rect">
            <a:avLst/>
          </a:prstGeom>
        </p:spPr>
      </p:pic>
    </p:spTree>
    <p:extLst>
      <p:ext uri="{BB962C8B-B14F-4D97-AF65-F5344CB8AC3E}">
        <p14:creationId xmlns:p14="http://schemas.microsoft.com/office/powerpoint/2010/main" val="99556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500"/>
                                        <p:tgtEl>
                                          <p:spTgt spid="8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barn(inVertical)">
                                      <p:cBhvr>
                                        <p:cTn id="15" dur="500"/>
                                        <p:tgtEl>
                                          <p:spTgt spid="83"/>
                                        </p:tgtEl>
                                      </p:cBhvr>
                                    </p:animEffect>
                                  </p:childTnLst>
                                </p:cTn>
                              </p:par>
                              <p:par>
                                <p:cTn id="16" presetID="16" presetClass="entr" presetSubtype="21" fill="hold"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barn(inVertical)">
                                      <p:cBhvr>
                                        <p:cTn id="18" dur="500"/>
                                        <p:tgtEl>
                                          <p:spTgt spid="85"/>
                                        </p:tgtEl>
                                      </p:cBhvr>
                                    </p:animEffect>
                                  </p:childTnLst>
                                </p:cTn>
                              </p:par>
                              <p:par>
                                <p:cTn id="19" presetID="16" presetClass="entr" presetSubtype="21" fill="hold" nodeType="with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barn(inVertical)">
                                      <p:cBhvr>
                                        <p:cTn id="21" dur="500"/>
                                        <p:tgtEl>
                                          <p:spTgt spid="8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barn(inVertical)">
                                      <p:cBhvr>
                                        <p:cTn id="26" dur="500"/>
                                        <p:tgtEl>
                                          <p:spTgt spid="8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barn(inVertical)">
                                      <p:cBhvr>
                                        <p:cTn id="29" dur="500"/>
                                        <p:tgtEl>
                                          <p:spTgt spid="8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86"/>
                                        </p:tgtEl>
                                        <p:attrNameLst>
                                          <p:attrName>style.visibility</p:attrName>
                                        </p:attrNameLst>
                                      </p:cBhvr>
                                      <p:to>
                                        <p:strVal val="visible"/>
                                      </p:to>
                                    </p:set>
                                    <p:animEffect transition="in" filter="barn(inVertical)">
                                      <p:cBhvr>
                                        <p:cTn id="34" dur="500"/>
                                        <p:tgtEl>
                                          <p:spTgt spid="86"/>
                                        </p:tgtEl>
                                      </p:cBhvr>
                                    </p:animEffect>
                                  </p:childTnLst>
                                </p:cTn>
                              </p:par>
                              <p:par>
                                <p:cTn id="35" presetID="16" presetClass="entr" presetSubtype="21" fill="hold" nodeType="with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barn(inVertical)">
                                      <p:cBhvr>
                                        <p:cTn id="3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80" grpId="0"/>
      <p:bldP spid="81" grpId="0" animBg="1"/>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FD41A7-CFD4-46FD-B360-8B02814D5498}"/>
              </a:ext>
            </a:extLst>
          </p:cNvPr>
          <p:cNvPicPr>
            <a:picLocks noChangeAspect="1"/>
          </p:cNvPicPr>
          <p:nvPr/>
        </p:nvPicPr>
        <p:blipFill>
          <a:blip r:embed="rId2"/>
          <a:stretch>
            <a:fillRect/>
          </a:stretch>
        </p:blipFill>
        <p:spPr>
          <a:xfrm>
            <a:off x="7672552" y="3131724"/>
            <a:ext cx="2652548" cy="3304211"/>
          </a:xfrm>
          <a:prstGeom prst="rect">
            <a:avLst/>
          </a:prstGeom>
        </p:spPr>
      </p:pic>
      <p:grpSp>
        <p:nvGrpSpPr>
          <p:cNvPr id="6" name="Group 5">
            <a:extLst>
              <a:ext uri="{FF2B5EF4-FFF2-40B4-BE49-F238E27FC236}">
                <a16:creationId xmlns:a16="http://schemas.microsoft.com/office/drawing/2014/main" id="{C3E92568-7405-4195-960D-071C0D0E2691}"/>
              </a:ext>
            </a:extLst>
          </p:cNvPr>
          <p:cNvGrpSpPr/>
          <p:nvPr/>
        </p:nvGrpSpPr>
        <p:grpSpPr>
          <a:xfrm>
            <a:off x="1619250" y="1100127"/>
            <a:ext cx="6924565" cy="4410946"/>
            <a:chOff x="6631451" y="1961245"/>
            <a:chExt cx="3520443" cy="3520443"/>
          </a:xfrm>
        </p:grpSpPr>
        <p:pic>
          <p:nvPicPr>
            <p:cNvPr id="7" name="Picture 6" descr="A picture containing mirror, athletic game, hand glass, microscope&#10;&#10;Description automatically generated">
              <a:extLst>
                <a:ext uri="{FF2B5EF4-FFF2-40B4-BE49-F238E27FC236}">
                  <a16:creationId xmlns:a16="http://schemas.microsoft.com/office/drawing/2014/main" id="{F19DB31C-80AB-4F29-AC4C-AF8D4CEAB5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31451" y="1961245"/>
              <a:ext cx="3520443" cy="3520443"/>
            </a:xfrm>
            <a:prstGeom prst="rect">
              <a:avLst/>
            </a:prstGeom>
          </p:spPr>
        </p:pic>
        <p:sp>
          <p:nvSpPr>
            <p:cNvPr id="8" name="TextBox 7">
              <a:extLst>
                <a:ext uri="{FF2B5EF4-FFF2-40B4-BE49-F238E27FC236}">
                  <a16:creationId xmlns:a16="http://schemas.microsoft.com/office/drawing/2014/main" id="{F7327433-0912-4E23-8515-F1CC75649954}"/>
                </a:ext>
              </a:extLst>
            </p:cNvPr>
            <p:cNvSpPr txBox="1"/>
            <p:nvPr/>
          </p:nvSpPr>
          <p:spPr>
            <a:xfrm>
              <a:off x="7120544" y="3240462"/>
              <a:ext cx="2352355" cy="81061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Giải</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nghĩa</a:t>
              </a:r>
              <a:r>
                <a:rPr kumimoji="0" lang="en-US" altLang="zh-CN"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rPr>
                <a:t> </a:t>
              </a:r>
              <a:r>
                <a:rPr kumimoji="0" lang="en-US" altLang="zh-CN" sz="6000" b="1" i="0" u="none" strike="noStrike" kern="1200" cap="none" spc="0" normalizeH="0" baseline="0" noProof="0" dirty="0" err="1">
                  <a:ln>
                    <a:noFill/>
                  </a:ln>
                  <a:solidFill>
                    <a:srgbClr val="FF0000"/>
                  </a:solidFill>
                  <a:effectLst/>
                  <a:uLnTx/>
                  <a:uFillTx/>
                  <a:latin typeface="Calibri" panose="020F0502020204030204" pitchFamily="34" charset="0"/>
                  <a:ea typeface="字魂36号-正文宋楷" panose="02000000000000000000" pitchFamily="2" charset="-122"/>
                  <a:cs typeface="+mn-cs"/>
                </a:rPr>
                <a:t>từ</a:t>
              </a:r>
              <a:endParaRPr kumimoji="0" lang="zh-CN" altLang="en-US" sz="6000" b="1" i="0" u="none" strike="noStrike" kern="1200" cap="none" spc="0" normalizeH="0" baseline="0" noProof="0" dirty="0">
                <a:ln>
                  <a:noFill/>
                </a:ln>
                <a:solidFill>
                  <a:srgbClr val="FF0000"/>
                </a:solidFill>
                <a:effectLst/>
                <a:uLnTx/>
                <a:uFillTx/>
                <a:latin typeface="Calibri" panose="020F0502020204030204" pitchFamily="34" charset="0"/>
                <a:ea typeface="字魂36号-正文宋楷" panose="02000000000000000000" pitchFamily="2" charset="-122"/>
                <a:cs typeface="+mn-cs"/>
              </a:endParaRPr>
            </a:p>
          </p:txBody>
        </p:sp>
      </p:grpSp>
    </p:spTree>
    <p:extLst>
      <p:ext uri="{BB962C8B-B14F-4D97-AF65-F5344CB8AC3E}">
        <p14:creationId xmlns:p14="http://schemas.microsoft.com/office/powerpoint/2010/main" val="1661494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78EF335-33EF-4609-9264-265752774944}"/>
              </a:ext>
            </a:extLst>
          </p:cNvPr>
          <p:cNvSpPr txBox="1"/>
          <p:nvPr/>
        </p:nvSpPr>
        <p:spPr>
          <a:xfrm>
            <a:off x="3988105" y="135292"/>
            <a:ext cx="64551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TextBox 10">
            <a:extLst>
              <a:ext uri="{FF2B5EF4-FFF2-40B4-BE49-F238E27FC236}">
                <a16:creationId xmlns:a16="http://schemas.microsoft.com/office/drawing/2014/main" id="{2CA634E2-3479-484B-952F-8C774CCE7305}"/>
              </a:ext>
            </a:extLst>
          </p:cNvPr>
          <p:cNvSpPr txBox="1"/>
          <p:nvPr/>
        </p:nvSpPr>
        <p:spPr>
          <a:xfrm>
            <a:off x="595423" y="843178"/>
            <a:ext cx="11238614"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dạo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bộ</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bãi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cúi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rồi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gần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hơn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thấy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bị</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thủy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triều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đánh</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dạt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bờ</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đại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dương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sắp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thiếu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hàng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liệu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giúp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tục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nhặt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khác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xuống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vậy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ít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nhất</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thì</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cháu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cũng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này</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trìu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mến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nhìn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bé</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cậu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con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4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a:t>
            </a: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Cloud 12">
            <a:extLst>
              <a:ext uri="{FF2B5EF4-FFF2-40B4-BE49-F238E27FC236}">
                <a16:creationId xmlns:a16="http://schemas.microsoft.com/office/drawing/2014/main" id="{C832D601-FA29-45A8-8D2C-4DBC3AA0C6D4}"/>
              </a:ext>
            </a:extLst>
          </p:cNvPr>
          <p:cNvSpPr/>
          <p:nvPr/>
        </p:nvSpPr>
        <p:spPr>
          <a:xfrm>
            <a:off x="8427903" y="0"/>
            <a:ext cx="3957137" cy="967563"/>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chia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19" name="Picture 3">
            <a:extLst>
              <a:ext uri="{FF2B5EF4-FFF2-40B4-BE49-F238E27FC236}">
                <a16:creationId xmlns:a16="http://schemas.microsoft.com/office/drawing/2014/main" id="{781EE430-D67E-431C-939B-35877CD5B824}"/>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898" y="594912"/>
            <a:ext cx="527050" cy="1443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E97B21E9-8CAC-4652-86C5-7C5A6F9D5A1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898" y="1652530"/>
            <a:ext cx="527050" cy="2390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a:extLst>
              <a:ext uri="{FF2B5EF4-FFF2-40B4-BE49-F238E27FC236}">
                <a16:creationId xmlns:a16="http://schemas.microsoft.com/office/drawing/2014/main" id="{D3CEF7C0-2C9D-4BC6-8C2A-C7EE08BFF572}"/>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1898" y="3715498"/>
            <a:ext cx="527050" cy="2390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Oval 21">
            <a:extLst>
              <a:ext uri="{FF2B5EF4-FFF2-40B4-BE49-F238E27FC236}">
                <a16:creationId xmlns:a16="http://schemas.microsoft.com/office/drawing/2014/main" id="{135E9100-6BC7-48A2-B2F3-C16D9A2C7889}"/>
              </a:ext>
            </a:extLst>
          </p:cNvPr>
          <p:cNvSpPr/>
          <p:nvPr/>
        </p:nvSpPr>
        <p:spPr>
          <a:xfrm>
            <a:off x="22034" y="774129"/>
            <a:ext cx="518305" cy="4568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1</a:t>
            </a:r>
          </a:p>
        </p:txBody>
      </p:sp>
      <p:sp>
        <p:nvSpPr>
          <p:cNvPr id="23" name="Oval 22">
            <a:extLst>
              <a:ext uri="{FF2B5EF4-FFF2-40B4-BE49-F238E27FC236}">
                <a16:creationId xmlns:a16="http://schemas.microsoft.com/office/drawing/2014/main" id="{2CDFAC92-1B5C-4D5A-96CE-7C0660E4C58E}"/>
              </a:ext>
            </a:extLst>
          </p:cNvPr>
          <p:cNvSpPr/>
          <p:nvPr/>
        </p:nvSpPr>
        <p:spPr>
          <a:xfrm>
            <a:off x="45204" y="2286388"/>
            <a:ext cx="518305" cy="4568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2</a:t>
            </a:r>
          </a:p>
        </p:txBody>
      </p:sp>
      <p:sp>
        <p:nvSpPr>
          <p:cNvPr id="24" name="Oval 23">
            <a:extLst>
              <a:ext uri="{FF2B5EF4-FFF2-40B4-BE49-F238E27FC236}">
                <a16:creationId xmlns:a16="http://schemas.microsoft.com/office/drawing/2014/main" id="{9CBD6CC8-0A99-4CBE-910E-990DF4CE65F1}"/>
              </a:ext>
            </a:extLst>
          </p:cNvPr>
          <p:cNvSpPr/>
          <p:nvPr/>
        </p:nvSpPr>
        <p:spPr>
          <a:xfrm>
            <a:off x="61161" y="4236371"/>
            <a:ext cx="518305" cy="45681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a:ea typeface="+mn-ea"/>
                <a:cs typeface="+mn-cs"/>
              </a:rPr>
              <a:t>3</a:t>
            </a:r>
          </a:p>
        </p:txBody>
      </p:sp>
      <p:sp>
        <p:nvSpPr>
          <p:cNvPr id="25" name="Cloud 24">
            <a:extLst>
              <a:ext uri="{FF2B5EF4-FFF2-40B4-BE49-F238E27FC236}">
                <a16:creationId xmlns:a16="http://schemas.microsoft.com/office/drawing/2014/main" id="{727FDB11-3ADA-46CD-BC71-728E3065D543}"/>
              </a:ext>
            </a:extLst>
          </p:cNvPr>
          <p:cNvSpPr/>
          <p:nvPr/>
        </p:nvSpPr>
        <p:spPr>
          <a:xfrm>
            <a:off x="8427902" y="-36240"/>
            <a:ext cx="3957137" cy="967563"/>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nối</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tiếp</a:t>
            </a:r>
            <a:r>
              <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endParaRPr kumimoji="0" lang="en-US" sz="28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15314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500" fill="hold"/>
                                        <p:tgtEl>
                                          <p:spTgt spid="23"/>
                                        </p:tgtEl>
                                        <p:attrNameLst>
                                          <p:attrName>ppt_x</p:attrName>
                                        </p:attrNameLst>
                                      </p:cBhvr>
                                      <p:tavLst>
                                        <p:tav tm="0">
                                          <p:val>
                                            <p:strVal val="#ppt_x"/>
                                          </p:val>
                                        </p:tav>
                                        <p:tav tm="100000">
                                          <p:val>
                                            <p:strVal val="#ppt_x"/>
                                          </p:val>
                                        </p:tav>
                                      </p:tavLst>
                                    </p:anim>
                                    <p:anim calcmode="lin" valueType="num">
                                      <p:cBhvr additive="base">
                                        <p:cTn id="3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ppt_x"/>
                                          </p:val>
                                        </p:tav>
                                        <p:tav tm="100000">
                                          <p:val>
                                            <p:strVal val="#ppt_x"/>
                                          </p:val>
                                        </p:tav>
                                      </p:tavLst>
                                    </p:anim>
                                    <p:anim calcmode="lin" valueType="num">
                                      <p:cBhvr additive="base">
                                        <p:cTn id="4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3" grpId="1" animBg="1"/>
      <p:bldP spid="22" grpId="0" animBg="1"/>
      <p:bldP spid="23" grpId="0" animBg="1"/>
      <p:bldP spid="24" grpId="0" animBg="1"/>
      <p:bldP spid="25" grpId="0" animBg="1"/>
      <p:bldP spid="25" grpId="1" animBg="1"/>
    </p:bldLst>
  </p:timing>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Gothic-EB"/>
        <a:ea typeface="华康少女文字W5"/>
        <a:cs typeface=""/>
      </a:majorFont>
      <a:minorFont>
        <a:latin typeface="DFGothic-EB"/>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493</Words>
  <Application>Microsoft Office PowerPoint</Application>
  <PresentationFormat>Widescreen</PresentationFormat>
  <Paragraphs>46</Paragraphs>
  <Slides>12</Slides>
  <Notes>6</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12</vt:i4>
      </vt:variant>
    </vt:vector>
  </HeadingPairs>
  <TitlesOfParts>
    <vt:vector size="32" baseType="lpstr">
      <vt:lpstr>微软雅黑</vt:lpstr>
      <vt:lpstr>宋体</vt:lpstr>
      <vt:lpstr>Arial</vt:lpstr>
      <vt:lpstr>Arial-Rounded</vt:lpstr>
      <vt:lpstr>Calibri</vt:lpstr>
      <vt:lpstr>Calibri Light</vt:lpstr>
      <vt:lpstr>Cambria</vt:lpstr>
      <vt:lpstr>Coiny</vt:lpstr>
      <vt:lpstr>等线</vt:lpstr>
      <vt:lpstr>DFGothic-EB</vt:lpstr>
      <vt:lpstr>inpin heiti</vt:lpstr>
      <vt:lpstr>SVN-Cookies</vt:lpstr>
      <vt:lpstr>UVN Chim Bien Nang</vt:lpstr>
      <vt:lpstr>华康少女文字W5</vt:lpstr>
      <vt:lpstr>字魂100号-方方先锋体</vt:lpstr>
      <vt:lpstr>字魂105号-简雅黑</vt:lpstr>
      <vt:lpstr>字魂35号-经典雅黑</vt:lpstr>
      <vt:lpstr>字魂36号-正文宋楷</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STD-QUYNH ^^</dc:creator>
  <cp:lastModifiedBy>STD-QUYNH ^^</cp:lastModifiedBy>
  <cp:revision>1</cp:revision>
  <dcterms:created xsi:type="dcterms:W3CDTF">2026-03-15T13:47:57Z</dcterms:created>
  <dcterms:modified xsi:type="dcterms:W3CDTF">2026-03-15T13:48:22Z</dcterms:modified>
</cp:coreProperties>
</file>