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57" r:id="rId3"/>
    <p:sldId id="265" r:id="rId4"/>
    <p:sldId id="267" r:id="rId5"/>
    <p:sldId id="268" r:id="rId6"/>
    <p:sldId id="269" r:id="rId7"/>
    <p:sldId id="270" r:id="rId8"/>
    <p:sldId id="271" r:id="rId9"/>
    <p:sldId id="272" r:id="rId10"/>
    <p:sldId id="273" r:id="rId11"/>
    <p:sldId id="274" r:id="rId12"/>
    <p:sldId id="275"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438CC-119C-44C4-BF7F-9336F459F88C}" type="datetimeFigureOut">
              <a:rPr lang="en-US" smtClean="0"/>
              <a:t>3/15/2026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E578-2BCB-4D29-BB70-A5DF77DD8AE0}" type="slidenum">
              <a:rPr lang="en-US" smtClean="0"/>
              <a:t>‹#›</a:t>
            </a:fld>
            <a:endParaRPr lang="en-US"/>
          </a:p>
        </p:txBody>
      </p:sp>
    </p:spTree>
    <p:extLst>
      <p:ext uri="{BB962C8B-B14F-4D97-AF65-F5344CB8AC3E}">
        <p14:creationId xmlns:p14="http://schemas.microsoft.com/office/powerpoint/2010/main" val="169898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172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461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470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82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GV</a:t>
            </a:r>
            <a:r>
              <a:rPr lang="en-US" altLang="zh-CN" baseline="0" dirty="0"/>
              <a:t> </a:t>
            </a:r>
            <a:r>
              <a:rPr lang="en-US" altLang="zh-CN" baseline="0" dirty="0" err="1"/>
              <a:t>để</a:t>
            </a:r>
            <a:r>
              <a:rPr lang="en-US" altLang="zh-CN" baseline="0" dirty="0"/>
              <a:t> HS </a:t>
            </a:r>
            <a:r>
              <a:rPr lang="en-US" altLang="zh-CN" baseline="0" dirty="0" err="1"/>
              <a:t>chọn</a:t>
            </a:r>
            <a:r>
              <a:rPr lang="en-US" altLang="zh-CN" baseline="0" dirty="0"/>
              <a:t> </a:t>
            </a:r>
            <a:r>
              <a:rPr lang="en-US" altLang="zh-CN" baseline="0" dirty="0" err="1"/>
              <a:t>số</a:t>
            </a:r>
            <a:r>
              <a:rPr lang="en-US" altLang="zh-CN" baseline="0" dirty="0"/>
              <a:t> </a:t>
            </a:r>
            <a:r>
              <a:rPr lang="en-US" altLang="zh-CN" baseline="0" dirty="0" err="1"/>
              <a:t>của</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yêu</a:t>
            </a:r>
            <a:r>
              <a:rPr lang="en-US" altLang="zh-CN" baseline="0" dirty="0"/>
              <a:t> </a:t>
            </a:r>
            <a:r>
              <a:rPr lang="en-US" altLang="zh-CN" baseline="0" dirty="0" err="1"/>
              <a:t>thích</a:t>
            </a:r>
            <a:r>
              <a:rPr lang="en-US" altLang="zh-CN" baseline="0" dirty="0"/>
              <a:t> </a:t>
            </a:r>
            <a:r>
              <a:rPr lang="en-US" altLang="zh-CN" baseline="0" dirty="0" err="1"/>
              <a:t>bất</a:t>
            </a:r>
            <a:r>
              <a:rPr lang="en-US" altLang="zh-CN" baseline="0" dirty="0"/>
              <a:t> </a:t>
            </a:r>
            <a:r>
              <a:rPr lang="en-US" altLang="zh-CN" baseline="0" dirty="0" err="1"/>
              <a:t>kỳ</a:t>
            </a:r>
            <a:r>
              <a:rPr lang="en-US" altLang="zh-CN" baseline="0" dirty="0"/>
              <a:t>.</a:t>
            </a:r>
          </a:p>
          <a:p>
            <a:pPr marL="0" indent="0">
              <a:buNone/>
            </a:pPr>
            <a:r>
              <a:rPr lang="en-US" altLang="zh-CN" baseline="0" dirty="0" err="1"/>
              <a:t>Mỗi</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ra 1 </a:t>
            </a:r>
            <a:r>
              <a:rPr lang="en-US" altLang="zh-CN" baseline="0" dirty="0" err="1"/>
              <a:t>phép</a:t>
            </a:r>
            <a:r>
              <a:rPr lang="en-US" altLang="zh-CN" baseline="0" dirty="0"/>
              <a:t> </a:t>
            </a:r>
            <a:r>
              <a:rPr lang="en-US" altLang="zh-CN" baseline="0" dirty="0" err="1"/>
              <a:t>tính</a:t>
            </a:r>
            <a:r>
              <a:rPr lang="en-US" altLang="zh-CN" baseline="0" dirty="0"/>
              <a:t> </a:t>
            </a:r>
            <a:r>
              <a:rPr lang="en-US" altLang="zh-CN" baseline="0" dirty="0" err="1"/>
              <a:t>và</a:t>
            </a:r>
            <a:r>
              <a:rPr lang="en-US" altLang="zh-CN" baseline="0" dirty="0"/>
              <a:t> HS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nhanh</a:t>
            </a:r>
            <a:r>
              <a:rPr lang="en-US" altLang="zh-CN" baseline="0" dirty="0"/>
              <a:t>, </a:t>
            </a:r>
          </a:p>
          <a:p>
            <a:pPr marL="0" indent="0">
              <a:buNone/>
            </a:pP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xong</a:t>
            </a:r>
            <a:r>
              <a:rPr lang="en-US" altLang="zh-CN" baseline="0" dirty="0"/>
              <a:t> </a:t>
            </a:r>
            <a:r>
              <a:rPr lang="en-US" altLang="zh-CN" baseline="0" dirty="0" err="1"/>
              <a:t>giáo</a:t>
            </a:r>
            <a:r>
              <a:rPr lang="en-US" altLang="zh-CN" baseline="0" dirty="0"/>
              <a:t> </a:t>
            </a:r>
            <a:r>
              <a:rPr lang="en-US" altLang="zh-CN" baseline="0" dirty="0" err="1"/>
              <a:t>viên</a:t>
            </a:r>
            <a:r>
              <a:rPr lang="en-US" altLang="zh-CN" baseline="0" dirty="0"/>
              <a:t> </a:t>
            </a:r>
            <a:r>
              <a:rPr lang="en-US" altLang="zh-CN" baseline="0" dirty="0" err="1"/>
              <a:t>bấm</a:t>
            </a:r>
            <a:r>
              <a:rPr lang="en-US" altLang="zh-CN" baseline="0" dirty="0"/>
              <a:t> </a:t>
            </a:r>
            <a:r>
              <a:rPr lang="en-US" altLang="zh-CN" baseline="0" dirty="0" err="1"/>
              <a:t>vào</a:t>
            </a:r>
            <a:r>
              <a:rPr lang="en-US" altLang="zh-CN" baseline="0" dirty="0"/>
              <a:t> </a:t>
            </a:r>
            <a:r>
              <a:rPr lang="en-US" altLang="zh-CN" baseline="0" dirty="0" err="1"/>
              <a:t>phép</a:t>
            </a:r>
            <a:r>
              <a:rPr lang="en-US" altLang="zh-CN" baseline="0" dirty="0"/>
              <a:t> </a:t>
            </a:r>
            <a:r>
              <a:rPr lang="en-US" altLang="zh-CN" baseline="0" dirty="0" err="1"/>
              <a:t>tính</a:t>
            </a:r>
            <a:r>
              <a:rPr lang="en-US" altLang="zh-CN" baseline="0" dirty="0"/>
              <a:t> </a:t>
            </a:r>
            <a:r>
              <a:rPr lang="en-US" altLang="zh-CN" baseline="0" dirty="0" err="1"/>
              <a:t>đó</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kết</a:t>
            </a:r>
            <a:r>
              <a:rPr lang="en-US" altLang="zh-CN" baseline="0" dirty="0"/>
              <a:t> </a:t>
            </a:r>
            <a:r>
              <a:rPr lang="en-US" altLang="zh-CN" baseline="0" dirty="0" err="1"/>
              <a:t>quả</a:t>
            </a:r>
            <a:endParaRPr lang="en-US" altLang="zh-CN" baseline="0"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258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A4277-18EE-4BC2-9349-CA8EE838DC13}" type="slidenum">
              <a:rPr lang="en-US" smtClean="0"/>
              <a:t>10</a:t>
            </a:fld>
            <a:endParaRPr lang="en-US"/>
          </a:p>
        </p:txBody>
      </p:sp>
    </p:spTree>
    <p:extLst>
      <p:ext uri="{BB962C8B-B14F-4D97-AF65-F5344CB8AC3E}">
        <p14:creationId xmlns:p14="http://schemas.microsoft.com/office/powerpoint/2010/main" val="77145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069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437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EB423-0B03-4007-AC59-F95354F44B8F}"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274672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EB423-0B03-4007-AC59-F95354F44B8F}"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421659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EB423-0B03-4007-AC59-F95354F44B8F}"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105915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
            <a:extLst>
              <a:ext uri="{FF2B5EF4-FFF2-40B4-BE49-F238E27FC236}">
                <a16:creationId xmlns:a16="http://schemas.microsoft.com/office/drawing/2014/main" id="{88502FF0-6E7A-FDDA-AC08-ACD5ADC36635}"/>
              </a:ext>
            </a:extLst>
          </p:cNvPr>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18" name="组合 2">
            <a:extLst>
              <a:ext uri="{FF2B5EF4-FFF2-40B4-BE49-F238E27FC236}">
                <a16:creationId xmlns:a16="http://schemas.microsoft.com/office/drawing/2014/main" id="{30CAE657-62FD-86D3-DA33-76EB6D6B71F4}"/>
              </a:ext>
            </a:extLst>
          </p:cNvPr>
          <p:cNvGrpSpPr/>
          <p:nvPr userDrawn="1"/>
        </p:nvGrpSpPr>
        <p:grpSpPr>
          <a:xfrm>
            <a:off x="0" y="0"/>
            <a:ext cx="12192000" cy="6858000"/>
            <a:chOff x="0" y="0"/>
            <a:chExt cx="12192000" cy="6750674"/>
          </a:xfrm>
        </p:grpSpPr>
        <p:sp>
          <p:nvSpPr>
            <p:cNvPr id="19" name="矩形 3">
              <a:extLst>
                <a:ext uri="{FF2B5EF4-FFF2-40B4-BE49-F238E27FC236}">
                  <a16:creationId xmlns:a16="http://schemas.microsoft.com/office/drawing/2014/main" id="{E53D74D8-B769-C01F-875C-D48D2E5F316F}"/>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4">
              <a:extLst>
                <a:ext uri="{FF2B5EF4-FFF2-40B4-BE49-F238E27FC236}">
                  <a16:creationId xmlns:a16="http://schemas.microsoft.com/office/drawing/2014/main" id="{C52D1E45-0EEB-0091-3F13-2C64564DCB6D}"/>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
              <a:extLst>
                <a:ext uri="{FF2B5EF4-FFF2-40B4-BE49-F238E27FC236}">
                  <a16:creationId xmlns:a16="http://schemas.microsoft.com/office/drawing/2014/main" id="{8E7D1A59-EB5C-87A4-B7C9-F472986743FD}"/>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6">
              <a:extLst>
                <a:ext uri="{FF2B5EF4-FFF2-40B4-BE49-F238E27FC236}">
                  <a16:creationId xmlns:a16="http://schemas.microsoft.com/office/drawing/2014/main" id="{4E00A12B-1E80-8294-B00F-4F119A49641C}"/>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7">
              <a:extLst>
                <a:ext uri="{FF2B5EF4-FFF2-40B4-BE49-F238E27FC236}">
                  <a16:creationId xmlns:a16="http://schemas.microsoft.com/office/drawing/2014/main" id="{F55CB4A5-73EB-2503-4905-F58266AC93AD}"/>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8">
              <a:extLst>
                <a:ext uri="{FF2B5EF4-FFF2-40B4-BE49-F238E27FC236}">
                  <a16:creationId xmlns:a16="http://schemas.microsoft.com/office/drawing/2014/main" id="{70C0B77E-5ADF-8B8C-8FEF-62C20D1B4989}"/>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9">
              <a:extLst>
                <a:ext uri="{FF2B5EF4-FFF2-40B4-BE49-F238E27FC236}">
                  <a16:creationId xmlns:a16="http://schemas.microsoft.com/office/drawing/2014/main" id="{D8F2186F-BAA1-A15E-3DB0-D6CDC54B745D}"/>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10">
              <a:extLst>
                <a:ext uri="{FF2B5EF4-FFF2-40B4-BE49-F238E27FC236}">
                  <a16:creationId xmlns:a16="http://schemas.microsoft.com/office/drawing/2014/main" id="{E7AEADB1-A0B0-5DEC-921F-93003390EB36}"/>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11">
              <a:extLst>
                <a:ext uri="{FF2B5EF4-FFF2-40B4-BE49-F238E27FC236}">
                  <a16:creationId xmlns:a16="http://schemas.microsoft.com/office/drawing/2014/main" id="{A9AC27E3-8E83-42DB-C4D6-E1769D5600C1}"/>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2">
              <a:extLst>
                <a:ext uri="{FF2B5EF4-FFF2-40B4-BE49-F238E27FC236}">
                  <a16:creationId xmlns:a16="http://schemas.microsoft.com/office/drawing/2014/main" id="{720C0284-C380-643C-564F-45CA24738B4F}"/>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13">
              <a:extLst>
                <a:ext uri="{FF2B5EF4-FFF2-40B4-BE49-F238E27FC236}">
                  <a16:creationId xmlns:a16="http://schemas.microsoft.com/office/drawing/2014/main" id="{CF196F3C-3034-559D-8CB5-375AB2D3D520}"/>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14">
              <a:extLst>
                <a:ext uri="{FF2B5EF4-FFF2-40B4-BE49-F238E27FC236}">
                  <a16:creationId xmlns:a16="http://schemas.microsoft.com/office/drawing/2014/main" id="{2BCD18D8-B452-AF45-A1EC-BFB167A18221}"/>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5">
              <a:extLst>
                <a:ext uri="{FF2B5EF4-FFF2-40B4-BE49-F238E27FC236}">
                  <a16:creationId xmlns:a16="http://schemas.microsoft.com/office/drawing/2014/main" id="{C8487913-3084-79FF-7600-34AB3DB95437}"/>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6">
              <a:extLst>
                <a:ext uri="{FF2B5EF4-FFF2-40B4-BE49-F238E27FC236}">
                  <a16:creationId xmlns:a16="http://schemas.microsoft.com/office/drawing/2014/main" id="{0B2C8ADD-BB23-2E8C-1A56-D83DAE71A098}"/>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Group 4">
            <a:extLst>
              <a:ext uri="{FF2B5EF4-FFF2-40B4-BE49-F238E27FC236}">
                <a16:creationId xmlns:a16="http://schemas.microsoft.com/office/drawing/2014/main" id="{2DDAA733-FABC-4B11-F608-299A2988A746}"/>
              </a:ext>
            </a:extLst>
          </p:cNvPr>
          <p:cNvGrpSpPr>
            <a:grpSpLocks noChangeAspect="1"/>
          </p:cNvGrpSpPr>
          <p:nvPr userDrawn="1"/>
        </p:nvGrpSpPr>
        <p:grpSpPr bwMode="auto">
          <a:xfrm>
            <a:off x="-319548" y="5517737"/>
            <a:ext cx="12831097" cy="1340263"/>
            <a:chOff x="0" y="1761"/>
            <a:chExt cx="7678" cy="802"/>
          </a:xfrm>
        </p:grpSpPr>
        <p:grpSp>
          <p:nvGrpSpPr>
            <p:cNvPr id="34" name="Group 205">
              <a:extLst>
                <a:ext uri="{FF2B5EF4-FFF2-40B4-BE49-F238E27FC236}">
                  <a16:creationId xmlns:a16="http://schemas.microsoft.com/office/drawing/2014/main" id="{11C3676A-8266-6A3C-2D70-34B6B5AFAFEF}"/>
                </a:ext>
              </a:extLst>
            </p:cNvPr>
            <p:cNvGrpSpPr/>
            <p:nvPr/>
          </p:nvGrpSpPr>
          <p:grpSpPr bwMode="auto">
            <a:xfrm>
              <a:off x="0" y="1761"/>
              <a:ext cx="7678" cy="802"/>
              <a:chOff x="0" y="1761"/>
              <a:chExt cx="7678" cy="802"/>
            </a:xfrm>
          </p:grpSpPr>
          <p:sp>
            <p:nvSpPr>
              <p:cNvPr id="135" name="Freeform 5">
                <a:extLst>
                  <a:ext uri="{FF2B5EF4-FFF2-40B4-BE49-F238E27FC236}">
                    <a16:creationId xmlns:a16="http://schemas.microsoft.com/office/drawing/2014/main" id="{CE9081AE-4BDD-A01D-9006-77B30ABABFF3}"/>
                  </a:ext>
                </a:extLst>
              </p:cNvPr>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a:extLst>
                  <a:ext uri="{FF2B5EF4-FFF2-40B4-BE49-F238E27FC236}">
                    <a16:creationId xmlns:a16="http://schemas.microsoft.com/office/drawing/2014/main" id="{1E18D5A9-5CA1-A5A0-00F4-FBE551F48732}"/>
                  </a:ext>
                </a:extLst>
              </p:cNvPr>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Rectangle 7">
                <a:extLst>
                  <a:ext uri="{FF2B5EF4-FFF2-40B4-BE49-F238E27FC236}">
                    <a16:creationId xmlns:a16="http://schemas.microsoft.com/office/drawing/2014/main" id="{6428478A-49E2-8C38-8EC9-3DF57C427526}"/>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Freeform 8">
                <a:extLst>
                  <a:ext uri="{FF2B5EF4-FFF2-40B4-BE49-F238E27FC236}">
                    <a16:creationId xmlns:a16="http://schemas.microsoft.com/office/drawing/2014/main" id="{B881E59A-63FC-CE47-43F2-8B9636ADD87F}"/>
                  </a:ext>
                </a:extLst>
              </p:cNvPr>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
                <a:extLst>
                  <a:ext uri="{FF2B5EF4-FFF2-40B4-BE49-F238E27FC236}">
                    <a16:creationId xmlns:a16="http://schemas.microsoft.com/office/drawing/2014/main" id="{D9B3272E-F1D2-6C2C-5DFA-05686BC3322F}"/>
                  </a:ext>
                </a:extLst>
              </p:cNvPr>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
                <a:extLst>
                  <a:ext uri="{FF2B5EF4-FFF2-40B4-BE49-F238E27FC236}">
                    <a16:creationId xmlns:a16="http://schemas.microsoft.com/office/drawing/2014/main" id="{382132C2-7B2A-5C63-977C-4BB6ED6A6E43}"/>
                  </a:ext>
                </a:extLst>
              </p:cNvPr>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11">
                <a:extLst>
                  <a:ext uri="{FF2B5EF4-FFF2-40B4-BE49-F238E27FC236}">
                    <a16:creationId xmlns:a16="http://schemas.microsoft.com/office/drawing/2014/main" id="{9157807B-2E5F-7C4E-8ABB-A9795B51AE1C}"/>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Freeform 12">
                <a:extLst>
                  <a:ext uri="{FF2B5EF4-FFF2-40B4-BE49-F238E27FC236}">
                    <a16:creationId xmlns:a16="http://schemas.microsoft.com/office/drawing/2014/main" id="{E84D6EA9-0AB4-166C-5EBF-A6DE3EB6FAA7}"/>
                  </a:ext>
                </a:extLst>
              </p:cNvPr>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
                <a:extLst>
                  <a:ext uri="{FF2B5EF4-FFF2-40B4-BE49-F238E27FC236}">
                    <a16:creationId xmlns:a16="http://schemas.microsoft.com/office/drawing/2014/main" id="{62849567-D2ED-BEA7-C518-5FE0C86C8EA2}"/>
                  </a:ext>
                </a:extLst>
              </p:cNvPr>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
                <a:extLst>
                  <a:ext uri="{FF2B5EF4-FFF2-40B4-BE49-F238E27FC236}">
                    <a16:creationId xmlns:a16="http://schemas.microsoft.com/office/drawing/2014/main" id="{6419A6A0-A84D-E817-8285-FEAAB4782BD4}"/>
                  </a:ext>
                </a:extLst>
              </p:cNvPr>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Rectangle 15">
                <a:extLst>
                  <a:ext uri="{FF2B5EF4-FFF2-40B4-BE49-F238E27FC236}">
                    <a16:creationId xmlns:a16="http://schemas.microsoft.com/office/drawing/2014/main" id="{F5B88C90-4A43-7D7F-D599-41ADE424798E}"/>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6" name="Freeform 16">
                <a:extLst>
                  <a:ext uri="{FF2B5EF4-FFF2-40B4-BE49-F238E27FC236}">
                    <a16:creationId xmlns:a16="http://schemas.microsoft.com/office/drawing/2014/main" id="{BC7A7281-785B-55AC-F7DD-E8BBC7884518}"/>
                  </a:ext>
                </a:extLst>
              </p:cNvPr>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7">
                <a:extLst>
                  <a:ext uri="{FF2B5EF4-FFF2-40B4-BE49-F238E27FC236}">
                    <a16:creationId xmlns:a16="http://schemas.microsoft.com/office/drawing/2014/main" id="{410D9B8C-CA8F-560E-1956-2F54119F019D}"/>
                  </a:ext>
                </a:extLst>
              </p:cNvPr>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8">
                <a:extLst>
                  <a:ext uri="{FF2B5EF4-FFF2-40B4-BE49-F238E27FC236}">
                    <a16:creationId xmlns:a16="http://schemas.microsoft.com/office/drawing/2014/main" id="{D9F54D1E-0299-CE53-BE5A-73343DB198FB}"/>
                  </a:ext>
                </a:extLst>
              </p:cNvPr>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19">
                <a:extLst>
                  <a:ext uri="{FF2B5EF4-FFF2-40B4-BE49-F238E27FC236}">
                    <a16:creationId xmlns:a16="http://schemas.microsoft.com/office/drawing/2014/main" id="{7D2DDFD4-5797-703D-1C01-0BF666EB9D32}"/>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20">
                <a:extLst>
                  <a:ext uri="{FF2B5EF4-FFF2-40B4-BE49-F238E27FC236}">
                    <a16:creationId xmlns:a16="http://schemas.microsoft.com/office/drawing/2014/main" id="{C009A79B-321A-9F6C-CB59-5A01551365AC}"/>
                  </a:ext>
                </a:extLst>
              </p:cNvPr>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1">
                <a:extLst>
                  <a:ext uri="{FF2B5EF4-FFF2-40B4-BE49-F238E27FC236}">
                    <a16:creationId xmlns:a16="http://schemas.microsoft.com/office/drawing/2014/main" id="{4A120D4B-E680-F4AD-22F4-02CD47228ED4}"/>
                  </a:ext>
                </a:extLst>
              </p:cNvPr>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2">
                <a:extLst>
                  <a:ext uri="{FF2B5EF4-FFF2-40B4-BE49-F238E27FC236}">
                    <a16:creationId xmlns:a16="http://schemas.microsoft.com/office/drawing/2014/main" id="{47AB95A6-722B-AE40-CAE1-0937FB69C2EF}"/>
                  </a:ext>
                </a:extLst>
              </p:cNvPr>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Rectangle 23">
                <a:extLst>
                  <a:ext uri="{FF2B5EF4-FFF2-40B4-BE49-F238E27FC236}">
                    <a16:creationId xmlns:a16="http://schemas.microsoft.com/office/drawing/2014/main" id="{DC3437BD-A9AD-B1FC-2B16-4EDB60BA7DFF}"/>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4" name="Freeform 24">
                <a:extLst>
                  <a:ext uri="{FF2B5EF4-FFF2-40B4-BE49-F238E27FC236}">
                    <a16:creationId xmlns:a16="http://schemas.microsoft.com/office/drawing/2014/main" id="{0FDF82BC-7681-5A13-D652-0C86E67539E1}"/>
                  </a:ext>
                </a:extLst>
              </p:cNvPr>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Rectangle 25">
                <a:extLst>
                  <a:ext uri="{FF2B5EF4-FFF2-40B4-BE49-F238E27FC236}">
                    <a16:creationId xmlns:a16="http://schemas.microsoft.com/office/drawing/2014/main" id="{8C388FDD-8348-0930-12F8-7B64A141FA0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6" name="Oval 26">
                <a:extLst>
                  <a:ext uri="{FF2B5EF4-FFF2-40B4-BE49-F238E27FC236}">
                    <a16:creationId xmlns:a16="http://schemas.microsoft.com/office/drawing/2014/main" id="{532C3A08-4C82-14E2-76BB-554D93484B13}"/>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7">
                <a:extLst>
                  <a:ext uri="{FF2B5EF4-FFF2-40B4-BE49-F238E27FC236}">
                    <a16:creationId xmlns:a16="http://schemas.microsoft.com/office/drawing/2014/main" id="{006C9AD9-F63A-F9AA-21B6-44004D4008D0}"/>
                  </a:ext>
                </a:extLst>
              </p:cNvPr>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8">
                <a:extLst>
                  <a:ext uri="{FF2B5EF4-FFF2-40B4-BE49-F238E27FC236}">
                    <a16:creationId xmlns:a16="http://schemas.microsoft.com/office/drawing/2014/main" id="{06F64E73-868F-AC2D-FC13-94A347E91346}"/>
                  </a:ext>
                </a:extLst>
              </p:cNvPr>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Rectangle 29">
                <a:extLst>
                  <a:ext uri="{FF2B5EF4-FFF2-40B4-BE49-F238E27FC236}">
                    <a16:creationId xmlns:a16="http://schemas.microsoft.com/office/drawing/2014/main" id="{AE4B65DB-66F2-B211-3182-0BF1C7D7B2EB}"/>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0" name="Oval 30">
                <a:extLst>
                  <a:ext uri="{FF2B5EF4-FFF2-40B4-BE49-F238E27FC236}">
                    <a16:creationId xmlns:a16="http://schemas.microsoft.com/office/drawing/2014/main" id="{B00F24C1-6ACA-2FC7-F907-D1DCAA52962C}"/>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1">
                <a:extLst>
                  <a:ext uri="{FF2B5EF4-FFF2-40B4-BE49-F238E27FC236}">
                    <a16:creationId xmlns:a16="http://schemas.microsoft.com/office/drawing/2014/main" id="{EAB46B9F-C375-9A8E-057F-4B5E19972E60}"/>
                  </a:ext>
                </a:extLst>
              </p:cNvPr>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2">
                <a:extLst>
                  <a:ext uri="{FF2B5EF4-FFF2-40B4-BE49-F238E27FC236}">
                    <a16:creationId xmlns:a16="http://schemas.microsoft.com/office/drawing/2014/main" id="{D31FB632-95AA-858A-412A-821286A82A17}"/>
                  </a:ext>
                </a:extLst>
              </p:cNvPr>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Rectangle 33">
                <a:extLst>
                  <a:ext uri="{FF2B5EF4-FFF2-40B4-BE49-F238E27FC236}">
                    <a16:creationId xmlns:a16="http://schemas.microsoft.com/office/drawing/2014/main" id="{653718D7-4074-E28A-3DB4-CAF20D41D927}"/>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4" name="Oval 34">
                <a:extLst>
                  <a:ext uri="{FF2B5EF4-FFF2-40B4-BE49-F238E27FC236}">
                    <a16:creationId xmlns:a16="http://schemas.microsoft.com/office/drawing/2014/main" id="{C3AD2C5A-B015-553A-23E7-8696BC8CB823}"/>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5">
                <a:extLst>
                  <a:ext uri="{FF2B5EF4-FFF2-40B4-BE49-F238E27FC236}">
                    <a16:creationId xmlns:a16="http://schemas.microsoft.com/office/drawing/2014/main" id="{F345C92C-8547-8D60-FDBE-C33AF1A36D7A}"/>
                  </a:ext>
                </a:extLst>
              </p:cNvPr>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6">
                <a:extLst>
                  <a:ext uri="{FF2B5EF4-FFF2-40B4-BE49-F238E27FC236}">
                    <a16:creationId xmlns:a16="http://schemas.microsoft.com/office/drawing/2014/main" id="{502387A0-D0D6-17EF-E985-1BD9FC6A0928}"/>
                  </a:ext>
                </a:extLst>
              </p:cNvPr>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Rectangle 37">
                <a:extLst>
                  <a:ext uri="{FF2B5EF4-FFF2-40B4-BE49-F238E27FC236}">
                    <a16:creationId xmlns:a16="http://schemas.microsoft.com/office/drawing/2014/main" id="{9D1C049C-39C1-F276-C8BC-5B803754F3B9}"/>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Oval 38">
                <a:extLst>
                  <a:ext uri="{FF2B5EF4-FFF2-40B4-BE49-F238E27FC236}">
                    <a16:creationId xmlns:a16="http://schemas.microsoft.com/office/drawing/2014/main" id="{60888590-ABD5-050F-5EC3-4180953BE0B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9">
                <a:extLst>
                  <a:ext uri="{FF2B5EF4-FFF2-40B4-BE49-F238E27FC236}">
                    <a16:creationId xmlns:a16="http://schemas.microsoft.com/office/drawing/2014/main" id="{1C16EDF8-1D9A-9D34-71E9-F8E4CD8DBF13}"/>
                  </a:ext>
                </a:extLst>
              </p:cNvPr>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0">
                <a:extLst>
                  <a:ext uri="{FF2B5EF4-FFF2-40B4-BE49-F238E27FC236}">
                    <a16:creationId xmlns:a16="http://schemas.microsoft.com/office/drawing/2014/main" id="{9492730F-694D-C7DA-A6BF-0D7FE6452FB7}"/>
                  </a:ext>
                </a:extLst>
              </p:cNvPr>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1">
                <a:extLst>
                  <a:ext uri="{FF2B5EF4-FFF2-40B4-BE49-F238E27FC236}">
                    <a16:creationId xmlns:a16="http://schemas.microsoft.com/office/drawing/2014/main" id="{2437D642-AAA1-8AB5-A8CE-146E15FF453D}"/>
                  </a:ext>
                </a:extLst>
              </p:cNvPr>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2">
                <a:extLst>
                  <a:ext uri="{FF2B5EF4-FFF2-40B4-BE49-F238E27FC236}">
                    <a16:creationId xmlns:a16="http://schemas.microsoft.com/office/drawing/2014/main" id="{CEAA0CF7-8689-FBA5-F4FB-4C34555A777C}"/>
                  </a:ext>
                </a:extLst>
              </p:cNvPr>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3">
                <a:extLst>
                  <a:ext uri="{FF2B5EF4-FFF2-40B4-BE49-F238E27FC236}">
                    <a16:creationId xmlns:a16="http://schemas.microsoft.com/office/drawing/2014/main" id="{A300C6C8-82B9-A4BA-25ED-0B056AB9DFFD}"/>
                  </a:ext>
                </a:extLst>
              </p:cNvPr>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4">
                <a:extLst>
                  <a:ext uri="{FF2B5EF4-FFF2-40B4-BE49-F238E27FC236}">
                    <a16:creationId xmlns:a16="http://schemas.microsoft.com/office/drawing/2014/main" id="{BBBF51BB-70A4-05A9-9232-37A7B611074A}"/>
                  </a:ext>
                </a:extLst>
              </p:cNvPr>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5">
                <a:extLst>
                  <a:ext uri="{FF2B5EF4-FFF2-40B4-BE49-F238E27FC236}">
                    <a16:creationId xmlns:a16="http://schemas.microsoft.com/office/drawing/2014/main" id="{DC7BF9A7-38CE-97B1-4580-7E7EE3C4E476}"/>
                  </a:ext>
                </a:extLst>
              </p:cNvPr>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6">
                <a:extLst>
                  <a:ext uri="{FF2B5EF4-FFF2-40B4-BE49-F238E27FC236}">
                    <a16:creationId xmlns:a16="http://schemas.microsoft.com/office/drawing/2014/main" id="{43B92E88-36D0-D5E1-9E59-976B5B220281}"/>
                  </a:ext>
                </a:extLst>
              </p:cNvPr>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Rectangle 47">
                <a:extLst>
                  <a:ext uri="{FF2B5EF4-FFF2-40B4-BE49-F238E27FC236}">
                    <a16:creationId xmlns:a16="http://schemas.microsoft.com/office/drawing/2014/main" id="{E72773F4-7498-5DFB-33CA-F1427AFEA2B8}"/>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Oval 48">
                <a:extLst>
                  <a:ext uri="{FF2B5EF4-FFF2-40B4-BE49-F238E27FC236}">
                    <a16:creationId xmlns:a16="http://schemas.microsoft.com/office/drawing/2014/main" id="{B2CA6FCE-E9FE-0A4C-ED24-D298EEB56FF1}"/>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
                <a:extLst>
                  <a:ext uri="{FF2B5EF4-FFF2-40B4-BE49-F238E27FC236}">
                    <a16:creationId xmlns:a16="http://schemas.microsoft.com/office/drawing/2014/main" id="{EF77F160-1B86-6E16-2DA1-2830ABF3F8D7}"/>
                  </a:ext>
                </a:extLst>
              </p:cNvPr>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0">
                <a:extLst>
                  <a:ext uri="{FF2B5EF4-FFF2-40B4-BE49-F238E27FC236}">
                    <a16:creationId xmlns:a16="http://schemas.microsoft.com/office/drawing/2014/main" id="{5C163EF3-3BD3-A032-069F-91761E793E23}"/>
                  </a:ext>
                </a:extLst>
              </p:cNvPr>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1">
                <a:extLst>
                  <a:ext uri="{FF2B5EF4-FFF2-40B4-BE49-F238E27FC236}">
                    <a16:creationId xmlns:a16="http://schemas.microsoft.com/office/drawing/2014/main" id="{29074895-E530-E8F0-49C0-750EDD5BEE98}"/>
                  </a:ext>
                </a:extLst>
              </p:cNvPr>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2">
                <a:extLst>
                  <a:ext uri="{FF2B5EF4-FFF2-40B4-BE49-F238E27FC236}">
                    <a16:creationId xmlns:a16="http://schemas.microsoft.com/office/drawing/2014/main" id="{42330429-76DE-E1F8-00CA-C3D81EBF5DCC}"/>
                  </a:ext>
                </a:extLst>
              </p:cNvPr>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53">
                <a:extLst>
                  <a:ext uri="{FF2B5EF4-FFF2-40B4-BE49-F238E27FC236}">
                    <a16:creationId xmlns:a16="http://schemas.microsoft.com/office/drawing/2014/main" id="{677D5BD2-3AC1-C3ED-5FB9-F30298474EAE}"/>
                  </a:ext>
                </a:extLst>
              </p:cNvPr>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54">
                <a:extLst>
                  <a:ext uri="{FF2B5EF4-FFF2-40B4-BE49-F238E27FC236}">
                    <a16:creationId xmlns:a16="http://schemas.microsoft.com/office/drawing/2014/main" id="{A4F7DFD1-D99B-3C2E-05F7-42B2B8745FC8}"/>
                  </a:ext>
                </a:extLst>
              </p:cNvPr>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5">
                <a:extLst>
                  <a:ext uri="{FF2B5EF4-FFF2-40B4-BE49-F238E27FC236}">
                    <a16:creationId xmlns:a16="http://schemas.microsoft.com/office/drawing/2014/main" id="{E26B68C3-1506-98CD-4523-C6BDE1D35BD0}"/>
                  </a:ext>
                </a:extLst>
              </p:cNvPr>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6">
                <a:extLst>
                  <a:ext uri="{FF2B5EF4-FFF2-40B4-BE49-F238E27FC236}">
                    <a16:creationId xmlns:a16="http://schemas.microsoft.com/office/drawing/2014/main" id="{C1773508-2FC7-7391-843E-F3D880F20CFC}"/>
                  </a:ext>
                </a:extLst>
              </p:cNvPr>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Rectangle 57">
                <a:extLst>
                  <a:ext uri="{FF2B5EF4-FFF2-40B4-BE49-F238E27FC236}">
                    <a16:creationId xmlns:a16="http://schemas.microsoft.com/office/drawing/2014/main" id="{C4207AAC-CA1B-84DE-C562-3FCA9674DAD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 name="Oval 58">
                <a:extLst>
                  <a:ext uri="{FF2B5EF4-FFF2-40B4-BE49-F238E27FC236}">
                    <a16:creationId xmlns:a16="http://schemas.microsoft.com/office/drawing/2014/main" id="{6D4C0440-DF73-DAAA-D0B2-4EA5D3FCEFE7}"/>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9">
                <a:extLst>
                  <a:ext uri="{FF2B5EF4-FFF2-40B4-BE49-F238E27FC236}">
                    <a16:creationId xmlns:a16="http://schemas.microsoft.com/office/drawing/2014/main" id="{0F7678C1-0A1B-8CFF-45B6-8CA9B8E01A5E}"/>
                  </a:ext>
                </a:extLst>
              </p:cNvPr>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60">
                <a:extLst>
                  <a:ext uri="{FF2B5EF4-FFF2-40B4-BE49-F238E27FC236}">
                    <a16:creationId xmlns:a16="http://schemas.microsoft.com/office/drawing/2014/main" id="{D7334DF3-097F-EDA9-D983-0517C003FE0D}"/>
                  </a:ext>
                </a:extLst>
              </p:cNvPr>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61">
                <a:extLst>
                  <a:ext uri="{FF2B5EF4-FFF2-40B4-BE49-F238E27FC236}">
                    <a16:creationId xmlns:a16="http://schemas.microsoft.com/office/drawing/2014/main" id="{6E06F03F-BFB0-C98D-F4DC-3E3B3E7E4788}"/>
                  </a:ext>
                </a:extLst>
              </p:cNvPr>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62">
                <a:extLst>
                  <a:ext uri="{FF2B5EF4-FFF2-40B4-BE49-F238E27FC236}">
                    <a16:creationId xmlns:a16="http://schemas.microsoft.com/office/drawing/2014/main" id="{5C94AC80-7D00-DC9E-CF40-FE618351E240}"/>
                  </a:ext>
                </a:extLst>
              </p:cNvPr>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63">
                <a:extLst>
                  <a:ext uri="{FF2B5EF4-FFF2-40B4-BE49-F238E27FC236}">
                    <a16:creationId xmlns:a16="http://schemas.microsoft.com/office/drawing/2014/main" id="{052F6B35-DE31-C31C-3BB2-E0B3880D0C66}"/>
                  </a:ext>
                </a:extLst>
              </p:cNvPr>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64">
                <a:extLst>
                  <a:ext uri="{FF2B5EF4-FFF2-40B4-BE49-F238E27FC236}">
                    <a16:creationId xmlns:a16="http://schemas.microsoft.com/office/drawing/2014/main" id="{146DDBFA-A148-6A83-505D-201FBADB858A}"/>
                  </a:ext>
                </a:extLst>
              </p:cNvPr>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65">
                <a:extLst>
                  <a:ext uri="{FF2B5EF4-FFF2-40B4-BE49-F238E27FC236}">
                    <a16:creationId xmlns:a16="http://schemas.microsoft.com/office/drawing/2014/main" id="{F55E5016-212E-4296-A866-EF090F88349A}"/>
                  </a:ext>
                </a:extLst>
              </p:cNvPr>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6">
                <a:extLst>
                  <a:ext uri="{FF2B5EF4-FFF2-40B4-BE49-F238E27FC236}">
                    <a16:creationId xmlns:a16="http://schemas.microsoft.com/office/drawing/2014/main" id="{3ECFFD21-D5F5-B3FC-6B94-78E2B5D7D180}"/>
                  </a:ext>
                </a:extLst>
              </p:cNvPr>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7">
                <a:extLst>
                  <a:ext uri="{FF2B5EF4-FFF2-40B4-BE49-F238E27FC236}">
                    <a16:creationId xmlns:a16="http://schemas.microsoft.com/office/drawing/2014/main" id="{AB5F3C56-85D2-DEC6-FE5D-8416ED11BFAC}"/>
                  </a:ext>
                </a:extLst>
              </p:cNvPr>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8">
                <a:extLst>
                  <a:ext uri="{FF2B5EF4-FFF2-40B4-BE49-F238E27FC236}">
                    <a16:creationId xmlns:a16="http://schemas.microsoft.com/office/drawing/2014/main" id="{AF4A757A-3071-7BC6-A7B1-52D51161745A}"/>
                  </a:ext>
                </a:extLst>
              </p:cNvPr>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Rectangle 69">
                <a:extLst>
                  <a:ext uri="{FF2B5EF4-FFF2-40B4-BE49-F238E27FC236}">
                    <a16:creationId xmlns:a16="http://schemas.microsoft.com/office/drawing/2014/main" id="{708BFBA8-EFC3-D5B9-FA32-1D785EB921E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Freeform 70">
                <a:extLst>
                  <a:ext uri="{FF2B5EF4-FFF2-40B4-BE49-F238E27FC236}">
                    <a16:creationId xmlns:a16="http://schemas.microsoft.com/office/drawing/2014/main" id="{F5310F76-996E-3524-D1ED-D2300A52A737}"/>
                  </a:ext>
                </a:extLst>
              </p:cNvPr>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71">
                <a:extLst>
                  <a:ext uri="{FF2B5EF4-FFF2-40B4-BE49-F238E27FC236}">
                    <a16:creationId xmlns:a16="http://schemas.microsoft.com/office/drawing/2014/main" id="{714C93D8-E095-0470-47BC-4BA77C9B3370}"/>
                  </a:ext>
                </a:extLst>
              </p:cNvPr>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72">
                <a:extLst>
                  <a:ext uri="{FF2B5EF4-FFF2-40B4-BE49-F238E27FC236}">
                    <a16:creationId xmlns:a16="http://schemas.microsoft.com/office/drawing/2014/main" id="{F6C222E4-8E98-6740-D221-D62FBD88CD65}"/>
                  </a:ext>
                </a:extLst>
              </p:cNvPr>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73">
                <a:extLst>
                  <a:ext uri="{FF2B5EF4-FFF2-40B4-BE49-F238E27FC236}">
                    <a16:creationId xmlns:a16="http://schemas.microsoft.com/office/drawing/2014/main" id="{88B07E6C-03FB-258E-0929-CF18ADCCA326}"/>
                  </a:ext>
                </a:extLst>
              </p:cNvPr>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74">
                <a:extLst>
                  <a:ext uri="{FF2B5EF4-FFF2-40B4-BE49-F238E27FC236}">
                    <a16:creationId xmlns:a16="http://schemas.microsoft.com/office/drawing/2014/main" id="{C45A5A61-8C5A-0ACD-42E8-8788E8754B68}"/>
                  </a:ext>
                </a:extLst>
              </p:cNvPr>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75">
                <a:extLst>
                  <a:ext uri="{FF2B5EF4-FFF2-40B4-BE49-F238E27FC236}">
                    <a16:creationId xmlns:a16="http://schemas.microsoft.com/office/drawing/2014/main" id="{86DB552B-C844-F955-0DBA-F45A440CEF1E}"/>
                  </a:ext>
                </a:extLst>
              </p:cNvPr>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6">
                <a:extLst>
                  <a:ext uri="{FF2B5EF4-FFF2-40B4-BE49-F238E27FC236}">
                    <a16:creationId xmlns:a16="http://schemas.microsoft.com/office/drawing/2014/main" id="{28671B78-98F1-9ADB-08BE-BA01786D8762}"/>
                  </a:ext>
                </a:extLst>
              </p:cNvPr>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77">
                <a:extLst>
                  <a:ext uri="{FF2B5EF4-FFF2-40B4-BE49-F238E27FC236}">
                    <a16:creationId xmlns:a16="http://schemas.microsoft.com/office/drawing/2014/main" id="{6A667B55-E0F1-7346-D6DA-554ED57056BE}"/>
                  </a:ext>
                </a:extLst>
              </p:cNvPr>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78">
                <a:extLst>
                  <a:ext uri="{FF2B5EF4-FFF2-40B4-BE49-F238E27FC236}">
                    <a16:creationId xmlns:a16="http://schemas.microsoft.com/office/drawing/2014/main" id="{3D53259C-84B4-8CB3-997E-D069738D7E5B}"/>
                  </a:ext>
                </a:extLst>
              </p:cNvPr>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79">
                <a:extLst>
                  <a:ext uri="{FF2B5EF4-FFF2-40B4-BE49-F238E27FC236}">
                    <a16:creationId xmlns:a16="http://schemas.microsoft.com/office/drawing/2014/main" id="{30A05DB3-4439-04A5-21AE-6D83DA9D7A38}"/>
                  </a:ext>
                </a:extLst>
              </p:cNvPr>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80">
                <a:extLst>
                  <a:ext uri="{FF2B5EF4-FFF2-40B4-BE49-F238E27FC236}">
                    <a16:creationId xmlns:a16="http://schemas.microsoft.com/office/drawing/2014/main" id="{63F99FA0-6AF4-D2F9-DD0E-0373D81D2C59}"/>
                  </a:ext>
                </a:extLst>
              </p:cNvPr>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81">
                <a:extLst>
                  <a:ext uri="{FF2B5EF4-FFF2-40B4-BE49-F238E27FC236}">
                    <a16:creationId xmlns:a16="http://schemas.microsoft.com/office/drawing/2014/main" id="{E8818A81-312E-D9AF-B84C-68263B777EEB}"/>
                  </a:ext>
                </a:extLst>
              </p:cNvPr>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82">
                <a:extLst>
                  <a:ext uri="{FF2B5EF4-FFF2-40B4-BE49-F238E27FC236}">
                    <a16:creationId xmlns:a16="http://schemas.microsoft.com/office/drawing/2014/main" id="{CC19264E-BCC3-5F66-5C46-59442B252482}"/>
                  </a:ext>
                </a:extLst>
              </p:cNvPr>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83">
                <a:extLst>
                  <a:ext uri="{FF2B5EF4-FFF2-40B4-BE49-F238E27FC236}">
                    <a16:creationId xmlns:a16="http://schemas.microsoft.com/office/drawing/2014/main" id="{0A7B8334-ACF1-1E49-9010-561DF26F9E3F}"/>
                  </a:ext>
                </a:extLst>
              </p:cNvPr>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84">
                <a:extLst>
                  <a:ext uri="{FF2B5EF4-FFF2-40B4-BE49-F238E27FC236}">
                    <a16:creationId xmlns:a16="http://schemas.microsoft.com/office/drawing/2014/main" id="{2779E37E-78C5-3795-0BB1-6F0569926DB3}"/>
                  </a:ext>
                </a:extLst>
              </p:cNvPr>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5">
                <a:extLst>
                  <a:ext uri="{FF2B5EF4-FFF2-40B4-BE49-F238E27FC236}">
                    <a16:creationId xmlns:a16="http://schemas.microsoft.com/office/drawing/2014/main" id="{C64EF632-E048-ACFE-B6AA-8BB2B58ADCB7}"/>
                  </a:ext>
                </a:extLst>
              </p:cNvPr>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6">
                <a:extLst>
                  <a:ext uri="{FF2B5EF4-FFF2-40B4-BE49-F238E27FC236}">
                    <a16:creationId xmlns:a16="http://schemas.microsoft.com/office/drawing/2014/main" id="{13CD047F-7FE8-045F-A97F-65FBD2754430}"/>
                  </a:ext>
                </a:extLst>
              </p:cNvPr>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7">
                <a:extLst>
                  <a:ext uri="{FF2B5EF4-FFF2-40B4-BE49-F238E27FC236}">
                    <a16:creationId xmlns:a16="http://schemas.microsoft.com/office/drawing/2014/main" id="{029CC82B-308E-16C3-E8F6-85D1401C790A}"/>
                  </a:ext>
                </a:extLst>
              </p:cNvPr>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8">
                <a:extLst>
                  <a:ext uri="{FF2B5EF4-FFF2-40B4-BE49-F238E27FC236}">
                    <a16:creationId xmlns:a16="http://schemas.microsoft.com/office/drawing/2014/main" id="{DA5765AD-2FD0-B0CC-90E5-CC955656BA63}"/>
                  </a:ext>
                </a:extLst>
              </p:cNvPr>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Rectangle 89">
                <a:extLst>
                  <a:ext uri="{FF2B5EF4-FFF2-40B4-BE49-F238E27FC236}">
                    <a16:creationId xmlns:a16="http://schemas.microsoft.com/office/drawing/2014/main" id="{83CC4B18-ED65-84E8-10A4-E8FA6DA080E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0" name="Freeform 90">
                <a:extLst>
                  <a:ext uri="{FF2B5EF4-FFF2-40B4-BE49-F238E27FC236}">
                    <a16:creationId xmlns:a16="http://schemas.microsoft.com/office/drawing/2014/main" id="{5B94097C-A1F5-FE22-1D5C-B2124DD75150}"/>
                  </a:ext>
                </a:extLst>
              </p:cNvPr>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91">
                <a:extLst>
                  <a:ext uri="{FF2B5EF4-FFF2-40B4-BE49-F238E27FC236}">
                    <a16:creationId xmlns:a16="http://schemas.microsoft.com/office/drawing/2014/main" id="{5F34B68F-38FB-0669-BB59-8800FF5B33A1}"/>
                  </a:ext>
                </a:extLst>
              </p:cNvPr>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92">
                <a:extLst>
                  <a:ext uri="{FF2B5EF4-FFF2-40B4-BE49-F238E27FC236}">
                    <a16:creationId xmlns:a16="http://schemas.microsoft.com/office/drawing/2014/main" id="{B91E9966-0885-A70D-CEB8-328C3CF33013}"/>
                  </a:ext>
                </a:extLst>
              </p:cNvPr>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93">
                <a:extLst>
                  <a:ext uri="{FF2B5EF4-FFF2-40B4-BE49-F238E27FC236}">
                    <a16:creationId xmlns:a16="http://schemas.microsoft.com/office/drawing/2014/main" id="{A2FF0083-05BE-4FD1-0600-958FD8127A15}"/>
                  </a:ext>
                </a:extLst>
              </p:cNvPr>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94">
                <a:extLst>
                  <a:ext uri="{FF2B5EF4-FFF2-40B4-BE49-F238E27FC236}">
                    <a16:creationId xmlns:a16="http://schemas.microsoft.com/office/drawing/2014/main" id="{25158147-5D27-6005-8990-A5B15538A12D}"/>
                  </a:ext>
                </a:extLst>
              </p:cNvPr>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95">
                <a:extLst>
                  <a:ext uri="{FF2B5EF4-FFF2-40B4-BE49-F238E27FC236}">
                    <a16:creationId xmlns:a16="http://schemas.microsoft.com/office/drawing/2014/main" id="{21F861E2-BDE7-00CF-0794-C5172C9FFAC2}"/>
                  </a:ext>
                </a:extLst>
              </p:cNvPr>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6">
                <a:extLst>
                  <a:ext uri="{FF2B5EF4-FFF2-40B4-BE49-F238E27FC236}">
                    <a16:creationId xmlns:a16="http://schemas.microsoft.com/office/drawing/2014/main" id="{5A1E4448-170D-A219-C34B-2DD3D7211D39}"/>
                  </a:ext>
                </a:extLst>
              </p:cNvPr>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97">
                <a:extLst>
                  <a:ext uri="{FF2B5EF4-FFF2-40B4-BE49-F238E27FC236}">
                    <a16:creationId xmlns:a16="http://schemas.microsoft.com/office/drawing/2014/main" id="{71F1D033-AAB7-0B66-4158-3701B5CFCDBF}"/>
                  </a:ext>
                </a:extLst>
              </p:cNvPr>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98">
                <a:extLst>
                  <a:ext uri="{FF2B5EF4-FFF2-40B4-BE49-F238E27FC236}">
                    <a16:creationId xmlns:a16="http://schemas.microsoft.com/office/drawing/2014/main" id="{A157DF3B-7903-3517-08A6-7A7D8AC9CC6A}"/>
                  </a:ext>
                </a:extLst>
              </p:cNvPr>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9">
                <a:extLst>
                  <a:ext uri="{FF2B5EF4-FFF2-40B4-BE49-F238E27FC236}">
                    <a16:creationId xmlns:a16="http://schemas.microsoft.com/office/drawing/2014/main" id="{B54988A3-F865-257B-04BF-7F36D8767F9C}"/>
                  </a:ext>
                </a:extLst>
              </p:cNvPr>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0">
                <a:extLst>
                  <a:ext uri="{FF2B5EF4-FFF2-40B4-BE49-F238E27FC236}">
                    <a16:creationId xmlns:a16="http://schemas.microsoft.com/office/drawing/2014/main" id="{68A27119-DA50-68BB-D039-9E6AAAF71ED8}"/>
                  </a:ext>
                </a:extLst>
              </p:cNvPr>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01">
                <a:extLst>
                  <a:ext uri="{FF2B5EF4-FFF2-40B4-BE49-F238E27FC236}">
                    <a16:creationId xmlns:a16="http://schemas.microsoft.com/office/drawing/2014/main" id="{307FD6ED-72DB-26D2-77A5-9AC48BDA0540}"/>
                  </a:ext>
                </a:extLst>
              </p:cNvPr>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02">
                <a:extLst>
                  <a:ext uri="{FF2B5EF4-FFF2-40B4-BE49-F238E27FC236}">
                    <a16:creationId xmlns:a16="http://schemas.microsoft.com/office/drawing/2014/main" id="{9DE9134A-9D5E-FBF2-2937-8299630B2820}"/>
                  </a:ext>
                </a:extLst>
              </p:cNvPr>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03">
                <a:extLst>
                  <a:ext uri="{FF2B5EF4-FFF2-40B4-BE49-F238E27FC236}">
                    <a16:creationId xmlns:a16="http://schemas.microsoft.com/office/drawing/2014/main" id="{050242DA-74A7-81FA-F22A-D7E35665F6AC}"/>
                  </a:ext>
                </a:extLst>
              </p:cNvPr>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04">
                <a:extLst>
                  <a:ext uri="{FF2B5EF4-FFF2-40B4-BE49-F238E27FC236}">
                    <a16:creationId xmlns:a16="http://schemas.microsoft.com/office/drawing/2014/main" id="{F741B0D1-F7CD-23B4-9FA4-1ED67E497EFA}"/>
                  </a:ext>
                </a:extLst>
              </p:cNvPr>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05">
                <a:extLst>
                  <a:ext uri="{FF2B5EF4-FFF2-40B4-BE49-F238E27FC236}">
                    <a16:creationId xmlns:a16="http://schemas.microsoft.com/office/drawing/2014/main" id="{55364F2A-65EB-7050-5D95-0782B93E074A}"/>
                  </a:ext>
                </a:extLst>
              </p:cNvPr>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06">
                <a:extLst>
                  <a:ext uri="{FF2B5EF4-FFF2-40B4-BE49-F238E27FC236}">
                    <a16:creationId xmlns:a16="http://schemas.microsoft.com/office/drawing/2014/main" id="{20DD9B08-03CA-6DA6-CA6A-4C81924134F7}"/>
                  </a:ext>
                </a:extLst>
              </p:cNvPr>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07">
                <a:extLst>
                  <a:ext uri="{FF2B5EF4-FFF2-40B4-BE49-F238E27FC236}">
                    <a16:creationId xmlns:a16="http://schemas.microsoft.com/office/drawing/2014/main" id="{8898EB5D-E647-5D37-0C04-310DB09E3910}"/>
                  </a:ext>
                </a:extLst>
              </p:cNvPr>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08">
                <a:extLst>
                  <a:ext uri="{FF2B5EF4-FFF2-40B4-BE49-F238E27FC236}">
                    <a16:creationId xmlns:a16="http://schemas.microsoft.com/office/drawing/2014/main" id="{15CAA50F-E19F-95C6-DB3A-45FC31F6C83D}"/>
                  </a:ext>
                </a:extLst>
              </p:cNvPr>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Rectangle 109">
                <a:extLst>
                  <a:ext uri="{FF2B5EF4-FFF2-40B4-BE49-F238E27FC236}">
                    <a16:creationId xmlns:a16="http://schemas.microsoft.com/office/drawing/2014/main" id="{9D9D4EEB-3C28-2067-3C8F-9F1283135857}"/>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 name="Freeform 110">
                <a:extLst>
                  <a:ext uri="{FF2B5EF4-FFF2-40B4-BE49-F238E27FC236}">
                    <a16:creationId xmlns:a16="http://schemas.microsoft.com/office/drawing/2014/main" id="{BAB8794F-96E5-6681-6047-8EF905173919}"/>
                  </a:ext>
                </a:extLst>
              </p:cNvPr>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11">
                <a:extLst>
                  <a:ext uri="{FF2B5EF4-FFF2-40B4-BE49-F238E27FC236}">
                    <a16:creationId xmlns:a16="http://schemas.microsoft.com/office/drawing/2014/main" id="{97E13304-926B-6D32-F3CD-102AE674B879}"/>
                  </a:ext>
                </a:extLst>
              </p:cNvPr>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12">
                <a:extLst>
                  <a:ext uri="{FF2B5EF4-FFF2-40B4-BE49-F238E27FC236}">
                    <a16:creationId xmlns:a16="http://schemas.microsoft.com/office/drawing/2014/main" id="{44DF8CEC-5D2C-78D0-688A-BC6064FB28EC}"/>
                  </a:ext>
                </a:extLst>
              </p:cNvPr>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13">
                <a:extLst>
                  <a:ext uri="{FF2B5EF4-FFF2-40B4-BE49-F238E27FC236}">
                    <a16:creationId xmlns:a16="http://schemas.microsoft.com/office/drawing/2014/main" id="{D9E1B723-B256-C8E9-C003-461AA45E8981}"/>
                  </a:ext>
                </a:extLst>
              </p:cNvPr>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4">
                <a:extLst>
                  <a:ext uri="{FF2B5EF4-FFF2-40B4-BE49-F238E27FC236}">
                    <a16:creationId xmlns:a16="http://schemas.microsoft.com/office/drawing/2014/main" id="{8E2286DF-7914-E11E-2ED6-AF31D03803AE}"/>
                  </a:ext>
                </a:extLst>
              </p:cNvPr>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15">
                <a:extLst>
                  <a:ext uri="{FF2B5EF4-FFF2-40B4-BE49-F238E27FC236}">
                    <a16:creationId xmlns:a16="http://schemas.microsoft.com/office/drawing/2014/main" id="{AD0D6AC0-CC50-1EA8-CEB0-BB9D1E817397}"/>
                  </a:ext>
                </a:extLst>
              </p:cNvPr>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16">
                <a:extLst>
                  <a:ext uri="{FF2B5EF4-FFF2-40B4-BE49-F238E27FC236}">
                    <a16:creationId xmlns:a16="http://schemas.microsoft.com/office/drawing/2014/main" id="{1DBDF268-32C9-4840-EC9A-E8401FAE9113}"/>
                  </a:ext>
                </a:extLst>
              </p:cNvPr>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17">
                <a:extLst>
                  <a:ext uri="{FF2B5EF4-FFF2-40B4-BE49-F238E27FC236}">
                    <a16:creationId xmlns:a16="http://schemas.microsoft.com/office/drawing/2014/main" id="{040DB648-7A01-88D5-61AC-A1DEA6FF7457}"/>
                  </a:ext>
                </a:extLst>
              </p:cNvPr>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18">
                <a:extLst>
                  <a:ext uri="{FF2B5EF4-FFF2-40B4-BE49-F238E27FC236}">
                    <a16:creationId xmlns:a16="http://schemas.microsoft.com/office/drawing/2014/main" id="{A8141FE0-E650-F870-F323-10EA0ADD2230}"/>
                  </a:ext>
                </a:extLst>
              </p:cNvPr>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19">
                <a:extLst>
                  <a:ext uri="{FF2B5EF4-FFF2-40B4-BE49-F238E27FC236}">
                    <a16:creationId xmlns:a16="http://schemas.microsoft.com/office/drawing/2014/main" id="{72282B2C-FD94-869A-DA87-6F9D3C1985FE}"/>
                  </a:ext>
                </a:extLst>
              </p:cNvPr>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20">
                <a:extLst>
                  <a:ext uri="{FF2B5EF4-FFF2-40B4-BE49-F238E27FC236}">
                    <a16:creationId xmlns:a16="http://schemas.microsoft.com/office/drawing/2014/main" id="{6D3E640B-AB2D-F2C9-A1A8-3A793DB7AB99}"/>
                  </a:ext>
                </a:extLst>
              </p:cNvPr>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21">
                <a:extLst>
                  <a:ext uri="{FF2B5EF4-FFF2-40B4-BE49-F238E27FC236}">
                    <a16:creationId xmlns:a16="http://schemas.microsoft.com/office/drawing/2014/main" id="{2834427D-74B5-2C32-FD79-4B1D89289898}"/>
                  </a:ext>
                </a:extLst>
              </p:cNvPr>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22">
                <a:extLst>
                  <a:ext uri="{FF2B5EF4-FFF2-40B4-BE49-F238E27FC236}">
                    <a16:creationId xmlns:a16="http://schemas.microsoft.com/office/drawing/2014/main" id="{B35A90EA-D595-B44E-24C1-3FE6102ACCD6}"/>
                  </a:ext>
                </a:extLst>
              </p:cNvPr>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23">
                <a:extLst>
                  <a:ext uri="{FF2B5EF4-FFF2-40B4-BE49-F238E27FC236}">
                    <a16:creationId xmlns:a16="http://schemas.microsoft.com/office/drawing/2014/main" id="{5C8C5C73-486A-082F-7990-EDC41F77255B}"/>
                  </a:ext>
                </a:extLst>
              </p:cNvPr>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24">
                <a:extLst>
                  <a:ext uri="{FF2B5EF4-FFF2-40B4-BE49-F238E27FC236}">
                    <a16:creationId xmlns:a16="http://schemas.microsoft.com/office/drawing/2014/main" id="{6362F657-1C28-842F-2155-8C95C52B9450}"/>
                  </a:ext>
                </a:extLst>
              </p:cNvPr>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25">
                <a:extLst>
                  <a:ext uri="{FF2B5EF4-FFF2-40B4-BE49-F238E27FC236}">
                    <a16:creationId xmlns:a16="http://schemas.microsoft.com/office/drawing/2014/main" id="{721196FC-BFB0-5B71-E6D6-9869FBAB4A02}"/>
                  </a:ext>
                </a:extLst>
              </p:cNvPr>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26">
                <a:extLst>
                  <a:ext uri="{FF2B5EF4-FFF2-40B4-BE49-F238E27FC236}">
                    <a16:creationId xmlns:a16="http://schemas.microsoft.com/office/drawing/2014/main" id="{685DC84F-E09D-6E03-D662-1BCCCD4D7669}"/>
                  </a:ext>
                </a:extLst>
              </p:cNvPr>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27">
                <a:extLst>
                  <a:ext uri="{FF2B5EF4-FFF2-40B4-BE49-F238E27FC236}">
                    <a16:creationId xmlns:a16="http://schemas.microsoft.com/office/drawing/2014/main" id="{CEC42D35-BCFC-EE8D-2A3A-9F6F79DD923A}"/>
                  </a:ext>
                </a:extLst>
              </p:cNvPr>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28">
                <a:extLst>
                  <a:ext uri="{FF2B5EF4-FFF2-40B4-BE49-F238E27FC236}">
                    <a16:creationId xmlns:a16="http://schemas.microsoft.com/office/drawing/2014/main" id="{9A8500DB-9E57-3CEF-AF5E-4539A7513DDD}"/>
                  </a:ext>
                </a:extLst>
              </p:cNvPr>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29">
                <a:extLst>
                  <a:ext uri="{FF2B5EF4-FFF2-40B4-BE49-F238E27FC236}">
                    <a16:creationId xmlns:a16="http://schemas.microsoft.com/office/drawing/2014/main" id="{EDC69368-3EBA-F0DD-EC05-474D308B2ADA}"/>
                  </a:ext>
                </a:extLst>
              </p:cNvPr>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0">
                <a:extLst>
                  <a:ext uri="{FF2B5EF4-FFF2-40B4-BE49-F238E27FC236}">
                    <a16:creationId xmlns:a16="http://schemas.microsoft.com/office/drawing/2014/main" id="{E0228BB8-D7F2-90D2-1C0E-6176140007B3}"/>
                  </a:ext>
                </a:extLst>
              </p:cNvPr>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31">
                <a:extLst>
                  <a:ext uri="{FF2B5EF4-FFF2-40B4-BE49-F238E27FC236}">
                    <a16:creationId xmlns:a16="http://schemas.microsoft.com/office/drawing/2014/main" id="{92AD0DDA-8C8A-2376-9221-F372AC7AD584}"/>
                  </a:ext>
                </a:extLst>
              </p:cNvPr>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32">
                <a:extLst>
                  <a:ext uri="{FF2B5EF4-FFF2-40B4-BE49-F238E27FC236}">
                    <a16:creationId xmlns:a16="http://schemas.microsoft.com/office/drawing/2014/main" id="{E8640E80-1A3E-63A9-F55F-31E6893C519F}"/>
                  </a:ext>
                </a:extLst>
              </p:cNvPr>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33">
                <a:extLst>
                  <a:ext uri="{FF2B5EF4-FFF2-40B4-BE49-F238E27FC236}">
                    <a16:creationId xmlns:a16="http://schemas.microsoft.com/office/drawing/2014/main" id="{0AF115A6-99A4-FCD1-7207-E716700F02BC}"/>
                  </a:ext>
                </a:extLst>
              </p:cNvPr>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34">
                <a:extLst>
                  <a:ext uri="{FF2B5EF4-FFF2-40B4-BE49-F238E27FC236}">
                    <a16:creationId xmlns:a16="http://schemas.microsoft.com/office/drawing/2014/main" id="{5009B0A7-5E46-BE57-501C-B02FFA44BA00}"/>
                  </a:ext>
                </a:extLst>
              </p:cNvPr>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35">
                <a:extLst>
                  <a:ext uri="{FF2B5EF4-FFF2-40B4-BE49-F238E27FC236}">
                    <a16:creationId xmlns:a16="http://schemas.microsoft.com/office/drawing/2014/main" id="{1C6D7FB6-4B85-F83A-83BC-ABFE340F3EE0}"/>
                  </a:ext>
                </a:extLst>
              </p:cNvPr>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36">
                <a:extLst>
                  <a:ext uri="{FF2B5EF4-FFF2-40B4-BE49-F238E27FC236}">
                    <a16:creationId xmlns:a16="http://schemas.microsoft.com/office/drawing/2014/main" id="{F2438D68-5C04-9DBA-01B5-1A3103280755}"/>
                  </a:ext>
                </a:extLst>
              </p:cNvPr>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37">
                <a:extLst>
                  <a:ext uri="{FF2B5EF4-FFF2-40B4-BE49-F238E27FC236}">
                    <a16:creationId xmlns:a16="http://schemas.microsoft.com/office/drawing/2014/main" id="{4A114DAA-7C6F-87BA-EE3A-F5A4C3E079B1}"/>
                  </a:ext>
                </a:extLst>
              </p:cNvPr>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38">
                <a:extLst>
                  <a:ext uri="{FF2B5EF4-FFF2-40B4-BE49-F238E27FC236}">
                    <a16:creationId xmlns:a16="http://schemas.microsoft.com/office/drawing/2014/main" id="{54BD993A-7514-16E5-6A43-4B9FDB507E15}"/>
                  </a:ext>
                </a:extLst>
              </p:cNvPr>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39">
                <a:extLst>
                  <a:ext uri="{FF2B5EF4-FFF2-40B4-BE49-F238E27FC236}">
                    <a16:creationId xmlns:a16="http://schemas.microsoft.com/office/drawing/2014/main" id="{EEB5D8CC-0F96-36B9-4F82-CF42DB912FF0}"/>
                  </a:ext>
                </a:extLst>
              </p:cNvPr>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0">
                <a:extLst>
                  <a:ext uri="{FF2B5EF4-FFF2-40B4-BE49-F238E27FC236}">
                    <a16:creationId xmlns:a16="http://schemas.microsoft.com/office/drawing/2014/main" id="{37D231C7-C333-3254-8B02-31716379FB8C}"/>
                  </a:ext>
                </a:extLst>
              </p:cNvPr>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41">
                <a:extLst>
                  <a:ext uri="{FF2B5EF4-FFF2-40B4-BE49-F238E27FC236}">
                    <a16:creationId xmlns:a16="http://schemas.microsoft.com/office/drawing/2014/main" id="{35F1C676-D7AF-826A-E6FA-DD2CEF5B5853}"/>
                  </a:ext>
                </a:extLst>
              </p:cNvPr>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42">
                <a:extLst>
                  <a:ext uri="{FF2B5EF4-FFF2-40B4-BE49-F238E27FC236}">
                    <a16:creationId xmlns:a16="http://schemas.microsoft.com/office/drawing/2014/main" id="{79B75B82-61FD-B111-430E-D5544E49C727}"/>
                  </a:ext>
                </a:extLst>
              </p:cNvPr>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3">
                <a:extLst>
                  <a:ext uri="{FF2B5EF4-FFF2-40B4-BE49-F238E27FC236}">
                    <a16:creationId xmlns:a16="http://schemas.microsoft.com/office/drawing/2014/main" id="{3D8FE065-CD05-8899-00D2-8450470A7BE0}"/>
                  </a:ext>
                </a:extLst>
              </p:cNvPr>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44">
                <a:extLst>
                  <a:ext uri="{FF2B5EF4-FFF2-40B4-BE49-F238E27FC236}">
                    <a16:creationId xmlns:a16="http://schemas.microsoft.com/office/drawing/2014/main" id="{103451BA-7C0A-BBDF-73B5-91F155ABBF49}"/>
                  </a:ext>
                </a:extLst>
              </p:cNvPr>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45">
                <a:extLst>
                  <a:ext uri="{FF2B5EF4-FFF2-40B4-BE49-F238E27FC236}">
                    <a16:creationId xmlns:a16="http://schemas.microsoft.com/office/drawing/2014/main" id="{524C873F-C678-D1AD-682C-8AE553439192}"/>
                  </a:ext>
                </a:extLst>
              </p:cNvPr>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46">
                <a:extLst>
                  <a:ext uri="{FF2B5EF4-FFF2-40B4-BE49-F238E27FC236}">
                    <a16:creationId xmlns:a16="http://schemas.microsoft.com/office/drawing/2014/main" id="{5BD905DF-B6A5-6784-35FE-35012395F54C}"/>
                  </a:ext>
                </a:extLst>
              </p:cNvPr>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47">
                <a:extLst>
                  <a:ext uri="{FF2B5EF4-FFF2-40B4-BE49-F238E27FC236}">
                    <a16:creationId xmlns:a16="http://schemas.microsoft.com/office/drawing/2014/main" id="{E674A996-DEF5-FA4D-F3BB-64C227FC2FE1}"/>
                  </a:ext>
                </a:extLst>
              </p:cNvPr>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48">
                <a:extLst>
                  <a:ext uri="{FF2B5EF4-FFF2-40B4-BE49-F238E27FC236}">
                    <a16:creationId xmlns:a16="http://schemas.microsoft.com/office/drawing/2014/main" id="{006ADE68-D856-5738-E871-9BDF31969A83}"/>
                  </a:ext>
                </a:extLst>
              </p:cNvPr>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49">
                <a:extLst>
                  <a:ext uri="{FF2B5EF4-FFF2-40B4-BE49-F238E27FC236}">
                    <a16:creationId xmlns:a16="http://schemas.microsoft.com/office/drawing/2014/main" id="{E2791637-D849-D6FB-493C-737A241C3D68}"/>
                  </a:ext>
                </a:extLst>
              </p:cNvPr>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50">
                <a:extLst>
                  <a:ext uri="{FF2B5EF4-FFF2-40B4-BE49-F238E27FC236}">
                    <a16:creationId xmlns:a16="http://schemas.microsoft.com/office/drawing/2014/main" id="{06A6EB75-A1D7-38DF-8CDF-68C036232932}"/>
                  </a:ext>
                </a:extLst>
              </p:cNvPr>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51">
                <a:extLst>
                  <a:ext uri="{FF2B5EF4-FFF2-40B4-BE49-F238E27FC236}">
                    <a16:creationId xmlns:a16="http://schemas.microsoft.com/office/drawing/2014/main" id="{AB96DD4B-BACB-55FA-22A4-72752102E1A6}"/>
                  </a:ext>
                </a:extLst>
              </p:cNvPr>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52">
                <a:extLst>
                  <a:ext uri="{FF2B5EF4-FFF2-40B4-BE49-F238E27FC236}">
                    <a16:creationId xmlns:a16="http://schemas.microsoft.com/office/drawing/2014/main" id="{CC272A43-6FEE-C447-D0AC-91319F126A4A}"/>
                  </a:ext>
                </a:extLst>
              </p:cNvPr>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53">
                <a:extLst>
                  <a:ext uri="{FF2B5EF4-FFF2-40B4-BE49-F238E27FC236}">
                    <a16:creationId xmlns:a16="http://schemas.microsoft.com/office/drawing/2014/main" id="{A6F9A55D-A1EB-886D-FBA9-20284C8A467C}"/>
                  </a:ext>
                </a:extLst>
              </p:cNvPr>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54">
                <a:extLst>
                  <a:ext uri="{FF2B5EF4-FFF2-40B4-BE49-F238E27FC236}">
                    <a16:creationId xmlns:a16="http://schemas.microsoft.com/office/drawing/2014/main" id="{762B51F2-2EE4-E7F4-01A7-92E8EDF0F96C}"/>
                  </a:ext>
                </a:extLst>
              </p:cNvPr>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55">
                <a:extLst>
                  <a:ext uri="{FF2B5EF4-FFF2-40B4-BE49-F238E27FC236}">
                    <a16:creationId xmlns:a16="http://schemas.microsoft.com/office/drawing/2014/main" id="{8FF2354E-3430-629D-56E1-ADAC487B4BE4}"/>
                  </a:ext>
                </a:extLst>
              </p:cNvPr>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56">
                <a:extLst>
                  <a:ext uri="{FF2B5EF4-FFF2-40B4-BE49-F238E27FC236}">
                    <a16:creationId xmlns:a16="http://schemas.microsoft.com/office/drawing/2014/main" id="{AA973697-15E9-7A8B-1232-86FB606B9871}"/>
                  </a:ext>
                </a:extLst>
              </p:cNvPr>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57">
                <a:extLst>
                  <a:ext uri="{FF2B5EF4-FFF2-40B4-BE49-F238E27FC236}">
                    <a16:creationId xmlns:a16="http://schemas.microsoft.com/office/drawing/2014/main" id="{958C143B-23AD-4FD0-3C8B-BB9AE79B0C9E}"/>
                  </a:ext>
                </a:extLst>
              </p:cNvPr>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58">
                <a:extLst>
                  <a:ext uri="{FF2B5EF4-FFF2-40B4-BE49-F238E27FC236}">
                    <a16:creationId xmlns:a16="http://schemas.microsoft.com/office/drawing/2014/main" id="{E636B3E3-0DF2-A20B-2D1C-82AC8764852C}"/>
                  </a:ext>
                </a:extLst>
              </p:cNvPr>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59">
                <a:extLst>
                  <a:ext uri="{FF2B5EF4-FFF2-40B4-BE49-F238E27FC236}">
                    <a16:creationId xmlns:a16="http://schemas.microsoft.com/office/drawing/2014/main" id="{087BD3F0-2F6B-F085-FC37-C049D2645D72}"/>
                  </a:ext>
                </a:extLst>
              </p:cNvPr>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60">
                <a:extLst>
                  <a:ext uri="{FF2B5EF4-FFF2-40B4-BE49-F238E27FC236}">
                    <a16:creationId xmlns:a16="http://schemas.microsoft.com/office/drawing/2014/main" id="{136CF9F4-9DE7-EAC6-ABFC-1CE651CB4046}"/>
                  </a:ext>
                </a:extLst>
              </p:cNvPr>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61">
                <a:extLst>
                  <a:ext uri="{FF2B5EF4-FFF2-40B4-BE49-F238E27FC236}">
                    <a16:creationId xmlns:a16="http://schemas.microsoft.com/office/drawing/2014/main" id="{63C581E2-AB5B-A48B-0845-DBC52C11E85E}"/>
                  </a:ext>
                </a:extLst>
              </p:cNvPr>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62">
                <a:extLst>
                  <a:ext uri="{FF2B5EF4-FFF2-40B4-BE49-F238E27FC236}">
                    <a16:creationId xmlns:a16="http://schemas.microsoft.com/office/drawing/2014/main" id="{D4BA604E-6167-A09F-6B2F-4271C556F5C3}"/>
                  </a:ext>
                </a:extLst>
              </p:cNvPr>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63">
                <a:extLst>
                  <a:ext uri="{FF2B5EF4-FFF2-40B4-BE49-F238E27FC236}">
                    <a16:creationId xmlns:a16="http://schemas.microsoft.com/office/drawing/2014/main" id="{46B4859A-0A68-2C58-7C87-E31CA8DC8F22}"/>
                  </a:ext>
                </a:extLst>
              </p:cNvPr>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64">
                <a:extLst>
                  <a:ext uri="{FF2B5EF4-FFF2-40B4-BE49-F238E27FC236}">
                    <a16:creationId xmlns:a16="http://schemas.microsoft.com/office/drawing/2014/main" id="{8E5133CA-D1AA-0B6A-DAA1-14081C2BE1D8}"/>
                  </a:ext>
                </a:extLst>
              </p:cNvPr>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65">
                <a:extLst>
                  <a:ext uri="{FF2B5EF4-FFF2-40B4-BE49-F238E27FC236}">
                    <a16:creationId xmlns:a16="http://schemas.microsoft.com/office/drawing/2014/main" id="{39CA74F8-8768-B66E-7F3F-7021FF93C326}"/>
                  </a:ext>
                </a:extLst>
              </p:cNvPr>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66">
                <a:extLst>
                  <a:ext uri="{FF2B5EF4-FFF2-40B4-BE49-F238E27FC236}">
                    <a16:creationId xmlns:a16="http://schemas.microsoft.com/office/drawing/2014/main" id="{7315F376-5A22-361A-AE4E-3136BE83ED06}"/>
                  </a:ext>
                </a:extLst>
              </p:cNvPr>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67">
                <a:extLst>
                  <a:ext uri="{FF2B5EF4-FFF2-40B4-BE49-F238E27FC236}">
                    <a16:creationId xmlns:a16="http://schemas.microsoft.com/office/drawing/2014/main" id="{E0149C46-1D6A-6C9C-242D-9896C011DDDF}"/>
                  </a:ext>
                </a:extLst>
              </p:cNvPr>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68">
                <a:extLst>
                  <a:ext uri="{FF2B5EF4-FFF2-40B4-BE49-F238E27FC236}">
                    <a16:creationId xmlns:a16="http://schemas.microsoft.com/office/drawing/2014/main" id="{E39A83D5-FFA4-6B8A-9E10-D475CE783E59}"/>
                  </a:ext>
                </a:extLst>
              </p:cNvPr>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69">
                <a:extLst>
                  <a:ext uri="{FF2B5EF4-FFF2-40B4-BE49-F238E27FC236}">
                    <a16:creationId xmlns:a16="http://schemas.microsoft.com/office/drawing/2014/main" id="{0A46C0D2-170B-A465-73A0-4C9EA6E3A410}"/>
                  </a:ext>
                </a:extLst>
              </p:cNvPr>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0">
                <a:extLst>
                  <a:ext uri="{FF2B5EF4-FFF2-40B4-BE49-F238E27FC236}">
                    <a16:creationId xmlns:a16="http://schemas.microsoft.com/office/drawing/2014/main" id="{68A19D11-F98F-628A-D32D-5ADDFD0D7E1E}"/>
                  </a:ext>
                </a:extLst>
              </p:cNvPr>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71">
                <a:extLst>
                  <a:ext uri="{FF2B5EF4-FFF2-40B4-BE49-F238E27FC236}">
                    <a16:creationId xmlns:a16="http://schemas.microsoft.com/office/drawing/2014/main" id="{A5EB6113-B97E-7B25-DA1C-0FDD484F6869}"/>
                  </a:ext>
                </a:extLst>
              </p:cNvPr>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72">
                <a:extLst>
                  <a:ext uri="{FF2B5EF4-FFF2-40B4-BE49-F238E27FC236}">
                    <a16:creationId xmlns:a16="http://schemas.microsoft.com/office/drawing/2014/main" id="{099AD849-0297-FE30-F8E0-6759D63CAD73}"/>
                  </a:ext>
                </a:extLst>
              </p:cNvPr>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73">
                <a:extLst>
                  <a:ext uri="{FF2B5EF4-FFF2-40B4-BE49-F238E27FC236}">
                    <a16:creationId xmlns:a16="http://schemas.microsoft.com/office/drawing/2014/main" id="{0B816D2E-5AA4-2616-185E-A27775145BFF}"/>
                  </a:ext>
                </a:extLst>
              </p:cNvPr>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74">
                <a:extLst>
                  <a:ext uri="{FF2B5EF4-FFF2-40B4-BE49-F238E27FC236}">
                    <a16:creationId xmlns:a16="http://schemas.microsoft.com/office/drawing/2014/main" id="{36D52EAA-C480-5C15-C944-F72B76B3C7D4}"/>
                  </a:ext>
                </a:extLst>
              </p:cNvPr>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75">
                <a:extLst>
                  <a:ext uri="{FF2B5EF4-FFF2-40B4-BE49-F238E27FC236}">
                    <a16:creationId xmlns:a16="http://schemas.microsoft.com/office/drawing/2014/main" id="{C77C2CF3-94D0-4CC7-4450-213647ECFCEC}"/>
                  </a:ext>
                </a:extLst>
              </p:cNvPr>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6">
                <a:extLst>
                  <a:ext uri="{FF2B5EF4-FFF2-40B4-BE49-F238E27FC236}">
                    <a16:creationId xmlns:a16="http://schemas.microsoft.com/office/drawing/2014/main" id="{C326E107-4554-082B-5D26-52F427FE2DEB}"/>
                  </a:ext>
                </a:extLst>
              </p:cNvPr>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77">
                <a:extLst>
                  <a:ext uri="{FF2B5EF4-FFF2-40B4-BE49-F238E27FC236}">
                    <a16:creationId xmlns:a16="http://schemas.microsoft.com/office/drawing/2014/main" id="{21540D60-5A54-28B3-CEBA-172E2F2CCDA9}"/>
                  </a:ext>
                </a:extLst>
              </p:cNvPr>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78">
                <a:extLst>
                  <a:ext uri="{FF2B5EF4-FFF2-40B4-BE49-F238E27FC236}">
                    <a16:creationId xmlns:a16="http://schemas.microsoft.com/office/drawing/2014/main" id="{C8775576-AD57-854F-6A7A-3A1D4294C756}"/>
                  </a:ext>
                </a:extLst>
              </p:cNvPr>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79">
                <a:extLst>
                  <a:ext uri="{FF2B5EF4-FFF2-40B4-BE49-F238E27FC236}">
                    <a16:creationId xmlns:a16="http://schemas.microsoft.com/office/drawing/2014/main" id="{BD097CBF-8CEE-5BFB-6272-7B8567ED681D}"/>
                  </a:ext>
                </a:extLst>
              </p:cNvPr>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80">
                <a:extLst>
                  <a:ext uri="{FF2B5EF4-FFF2-40B4-BE49-F238E27FC236}">
                    <a16:creationId xmlns:a16="http://schemas.microsoft.com/office/drawing/2014/main" id="{510E41FA-65F8-9356-EC2E-904C7F1A468E}"/>
                  </a:ext>
                </a:extLst>
              </p:cNvPr>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1">
                <a:extLst>
                  <a:ext uri="{FF2B5EF4-FFF2-40B4-BE49-F238E27FC236}">
                    <a16:creationId xmlns:a16="http://schemas.microsoft.com/office/drawing/2014/main" id="{06AE26D9-4598-D4C3-DC6E-9CE4A8020B6B}"/>
                  </a:ext>
                </a:extLst>
              </p:cNvPr>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2">
                <a:extLst>
                  <a:ext uri="{FF2B5EF4-FFF2-40B4-BE49-F238E27FC236}">
                    <a16:creationId xmlns:a16="http://schemas.microsoft.com/office/drawing/2014/main" id="{DA208626-F563-EEA6-C249-493B9EFF4A7A}"/>
                  </a:ext>
                </a:extLst>
              </p:cNvPr>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83">
                <a:extLst>
                  <a:ext uri="{FF2B5EF4-FFF2-40B4-BE49-F238E27FC236}">
                    <a16:creationId xmlns:a16="http://schemas.microsoft.com/office/drawing/2014/main" id="{CBDA4A41-68DF-0106-E5CC-2E396B15E769}"/>
                  </a:ext>
                </a:extLst>
              </p:cNvPr>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84">
                <a:extLst>
                  <a:ext uri="{FF2B5EF4-FFF2-40B4-BE49-F238E27FC236}">
                    <a16:creationId xmlns:a16="http://schemas.microsoft.com/office/drawing/2014/main" id="{089748B6-FA17-634C-7310-EEA48E44883C}"/>
                  </a:ext>
                </a:extLst>
              </p:cNvPr>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85">
                <a:extLst>
                  <a:ext uri="{FF2B5EF4-FFF2-40B4-BE49-F238E27FC236}">
                    <a16:creationId xmlns:a16="http://schemas.microsoft.com/office/drawing/2014/main" id="{6067A002-DCAD-FE17-2872-E25A1EA51D0E}"/>
                  </a:ext>
                </a:extLst>
              </p:cNvPr>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6">
                <a:extLst>
                  <a:ext uri="{FF2B5EF4-FFF2-40B4-BE49-F238E27FC236}">
                    <a16:creationId xmlns:a16="http://schemas.microsoft.com/office/drawing/2014/main" id="{28B8B105-5FDB-4D9C-351C-47CFB9ECB09B}"/>
                  </a:ext>
                </a:extLst>
              </p:cNvPr>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7">
                <a:extLst>
                  <a:ext uri="{FF2B5EF4-FFF2-40B4-BE49-F238E27FC236}">
                    <a16:creationId xmlns:a16="http://schemas.microsoft.com/office/drawing/2014/main" id="{5AFA92DC-805A-B979-52C3-4646D9AA5254}"/>
                  </a:ext>
                </a:extLst>
              </p:cNvPr>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88">
                <a:extLst>
                  <a:ext uri="{FF2B5EF4-FFF2-40B4-BE49-F238E27FC236}">
                    <a16:creationId xmlns:a16="http://schemas.microsoft.com/office/drawing/2014/main" id="{2C8700F6-CC8A-8BF6-0A71-D6BD7C3136E4}"/>
                  </a:ext>
                </a:extLst>
              </p:cNvPr>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89">
                <a:extLst>
                  <a:ext uri="{FF2B5EF4-FFF2-40B4-BE49-F238E27FC236}">
                    <a16:creationId xmlns:a16="http://schemas.microsoft.com/office/drawing/2014/main" id="{9C87583F-3AD7-8148-7FD4-D718B3809685}"/>
                  </a:ext>
                </a:extLst>
              </p:cNvPr>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90">
                <a:extLst>
                  <a:ext uri="{FF2B5EF4-FFF2-40B4-BE49-F238E27FC236}">
                    <a16:creationId xmlns:a16="http://schemas.microsoft.com/office/drawing/2014/main" id="{D4FB2821-5A3C-0CDC-7C10-988C84563773}"/>
                  </a:ext>
                </a:extLst>
              </p:cNvPr>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1">
                <a:extLst>
                  <a:ext uri="{FF2B5EF4-FFF2-40B4-BE49-F238E27FC236}">
                    <a16:creationId xmlns:a16="http://schemas.microsoft.com/office/drawing/2014/main" id="{8550A2C8-44F4-D001-7E34-022CF1273BE8}"/>
                  </a:ext>
                </a:extLst>
              </p:cNvPr>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2">
                <a:extLst>
                  <a:ext uri="{FF2B5EF4-FFF2-40B4-BE49-F238E27FC236}">
                    <a16:creationId xmlns:a16="http://schemas.microsoft.com/office/drawing/2014/main" id="{32F3B4AC-BE6D-C5F1-A6FC-5331DC00DD0F}"/>
                  </a:ext>
                </a:extLst>
              </p:cNvPr>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3">
                <a:extLst>
                  <a:ext uri="{FF2B5EF4-FFF2-40B4-BE49-F238E27FC236}">
                    <a16:creationId xmlns:a16="http://schemas.microsoft.com/office/drawing/2014/main" id="{FA0597DD-A7CA-7734-29DC-BA4573851C16}"/>
                  </a:ext>
                </a:extLst>
              </p:cNvPr>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94">
                <a:extLst>
                  <a:ext uri="{FF2B5EF4-FFF2-40B4-BE49-F238E27FC236}">
                    <a16:creationId xmlns:a16="http://schemas.microsoft.com/office/drawing/2014/main" id="{50ABA8F3-44AD-4949-2BB4-54EF7CA15987}"/>
                  </a:ext>
                </a:extLst>
              </p:cNvPr>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95">
                <a:extLst>
                  <a:ext uri="{FF2B5EF4-FFF2-40B4-BE49-F238E27FC236}">
                    <a16:creationId xmlns:a16="http://schemas.microsoft.com/office/drawing/2014/main" id="{61553167-E2CC-316B-C212-A487E53990ED}"/>
                  </a:ext>
                </a:extLst>
              </p:cNvPr>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96">
                <a:extLst>
                  <a:ext uri="{FF2B5EF4-FFF2-40B4-BE49-F238E27FC236}">
                    <a16:creationId xmlns:a16="http://schemas.microsoft.com/office/drawing/2014/main" id="{028EC11D-5731-E042-F0DC-D77FD6F53025}"/>
                  </a:ext>
                </a:extLst>
              </p:cNvPr>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97">
                <a:extLst>
                  <a:ext uri="{FF2B5EF4-FFF2-40B4-BE49-F238E27FC236}">
                    <a16:creationId xmlns:a16="http://schemas.microsoft.com/office/drawing/2014/main" id="{0BD64C8C-15F8-7084-E910-907D86D5BA27}"/>
                  </a:ext>
                </a:extLst>
              </p:cNvPr>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98">
                <a:extLst>
                  <a:ext uri="{FF2B5EF4-FFF2-40B4-BE49-F238E27FC236}">
                    <a16:creationId xmlns:a16="http://schemas.microsoft.com/office/drawing/2014/main" id="{C6D9DDC0-1B9A-C3A5-2BD4-132DB8F1EDDE}"/>
                  </a:ext>
                </a:extLst>
              </p:cNvPr>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99">
                <a:extLst>
                  <a:ext uri="{FF2B5EF4-FFF2-40B4-BE49-F238E27FC236}">
                    <a16:creationId xmlns:a16="http://schemas.microsoft.com/office/drawing/2014/main" id="{6050A847-AE69-563F-ECC1-03FD72E94024}"/>
                  </a:ext>
                </a:extLst>
              </p:cNvPr>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00">
                <a:extLst>
                  <a:ext uri="{FF2B5EF4-FFF2-40B4-BE49-F238E27FC236}">
                    <a16:creationId xmlns:a16="http://schemas.microsoft.com/office/drawing/2014/main" id="{A975B1E0-9AF3-52F0-6449-9D3FD97B2679}"/>
                  </a:ext>
                </a:extLst>
              </p:cNvPr>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01">
                <a:extLst>
                  <a:ext uri="{FF2B5EF4-FFF2-40B4-BE49-F238E27FC236}">
                    <a16:creationId xmlns:a16="http://schemas.microsoft.com/office/drawing/2014/main" id="{1F90D8CB-AF44-A09C-55C6-2F91001BEC1C}"/>
                  </a:ext>
                </a:extLst>
              </p:cNvPr>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02">
                <a:extLst>
                  <a:ext uri="{FF2B5EF4-FFF2-40B4-BE49-F238E27FC236}">
                    <a16:creationId xmlns:a16="http://schemas.microsoft.com/office/drawing/2014/main" id="{F1A17154-5A47-EB8E-7E2D-9695A0237F6A}"/>
                  </a:ext>
                </a:extLst>
              </p:cNvPr>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03">
                <a:extLst>
                  <a:ext uri="{FF2B5EF4-FFF2-40B4-BE49-F238E27FC236}">
                    <a16:creationId xmlns:a16="http://schemas.microsoft.com/office/drawing/2014/main" id="{F6E67DE4-B76B-534E-6BFA-A43DE79F5F4B}"/>
                  </a:ext>
                </a:extLst>
              </p:cNvPr>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04">
                <a:extLst>
                  <a:ext uri="{FF2B5EF4-FFF2-40B4-BE49-F238E27FC236}">
                    <a16:creationId xmlns:a16="http://schemas.microsoft.com/office/drawing/2014/main" id="{39CB5923-A1AA-DA14-039C-3EDE9AAEA87D}"/>
                  </a:ext>
                </a:extLst>
              </p:cNvPr>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Freeform 206">
              <a:extLst>
                <a:ext uri="{FF2B5EF4-FFF2-40B4-BE49-F238E27FC236}">
                  <a16:creationId xmlns:a16="http://schemas.microsoft.com/office/drawing/2014/main" id="{9DDEB58F-EB51-E4E3-E1CA-60F7D5CE66B9}"/>
                </a:ext>
              </a:extLst>
            </p:cNvPr>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7">
              <a:extLst>
                <a:ext uri="{FF2B5EF4-FFF2-40B4-BE49-F238E27FC236}">
                  <a16:creationId xmlns:a16="http://schemas.microsoft.com/office/drawing/2014/main" id="{50FECFDD-BCA5-148D-B846-E1916FBC1F55}"/>
                </a:ext>
              </a:extLst>
            </p:cNvPr>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08">
              <a:extLst>
                <a:ext uri="{FF2B5EF4-FFF2-40B4-BE49-F238E27FC236}">
                  <a16:creationId xmlns:a16="http://schemas.microsoft.com/office/drawing/2014/main" id="{2126C4A3-2E24-2DBA-57AE-0F646F0F9DC4}"/>
                </a:ext>
              </a:extLst>
            </p:cNvPr>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9">
              <a:extLst>
                <a:ext uri="{FF2B5EF4-FFF2-40B4-BE49-F238E27FC236}">
                  <a16:creationId xmlns:a16="http://schemas.microsoft.com/office/drawing/2014/main" id="{FA59104C-73BE-B04C-BE24-639FE4CCF4F1}"/>
                </a:ext>
              </a:extLst>
            </p:cNvPr>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0">
              <a:extLst>
                <a:ext uri="{FF2B5EF4-FFF2-40B4-BE49-F238E27FC236}">
                  <a16:creationId xmlns:a16="http://schemas.microsoft.com/office/drawing/2014/main" id="{F2C3C5DA-A883-C571-0E89-B538A440F1D6}"/>
                </a:ext>
              </a:extLst>
            </p:cNvPr>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1">
              <a:extLst>
                <a:ext uri="{FF2B5EF4-FFF2-40B4-BE49-F238E27FC236}">
                  <a16:creationId xmlns:a16="http://schemas.microsoft.com/office/drawing/2014/main" id="{5C06ACB2-CC75-2411-2A45-7EB9A18AE922}"/>
                </a:ext>
              </a:extLst>
            </p:cNvPr>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2">
              <a:extLst>
                <a:ext uri="{FF2B5EF4-FFF2-40B4-BE49-F238E27FC236}">
                  <a16:creationId xmlns:a16="http://schemas.microsoft.com/office/drawing/2014/main" id="{64E3B2C7-D59E-394B-F567-4742A3A8290E}"/>
                </a:ext>
              </a:extLst>
            </p:cNvPr>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3">
              <a:extLst>
                <a:ext uri="{FF2B5EF4-FFF2-40B4-BE49-F238E27FC236}">
                  <a16:creationId xmlns:a16="http://schemas.microsoft.com/office/drawing/2014/main" id="{26364645-B562-D53E-6AF0-413BEBD836E2}"/>
                </a:ext>
              </a:extLst>
            </p:cNvPr>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4">
              <a:extLst>
                <a:ext uri="{FF2B5EF4-FFF2-40B4-BE49-F238E27FC236}">
                  <a16:creationId xmlns:a16="http://schemas.microsoft.com/office/drawing/2014/main" id="{08CC8DC6-1A44-71F2-3B30-D0D3D9BC0348}"/>
                </a:ext>
              </a:extLst>
            </p:cNvPr>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5">
              <a:extLst>
                <a:ext uri="{FF2B5EF4-FFF2-40B4-BE49-F238E27FC236}">
                  <a16:creationId xmlns:a16="http://schemas.microsoft.com/office/drawing/2014/main" id="{9C835D34-C7A5-5C8C-3277-1CE613FFBB98}"/>
                </a:ext>
              </a:extLst>
            </p:cNvPr>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6">
              <a:extLst>
                <a:ext uri="{FF2B5EF4-FFF2-40B4-BE49-F238E27FC236}">
                  <a16:creationId xmlns:a16="http://schemas.microsoft.com/office/drawing/2014/main" id="{BFDFF62C-5754-9458-E447-A976FF712793}"/>
                </a:ext>
              </a:extLst>
            </p:cNvPr>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7">
              <a:extLst>
                <a:ext uri="{FF2B5EF4-FFF2-40B4-BE49-F238E27FC236}">
                  <a16:creationId xmlns:a16="http://schemas.microsoft.com/office/drawing/2014/main" id="{2A2C88B7-F6EA-EA95-F6D8-8D3FDF711A03}"/>
                </a:ext>
              </a:extLst>
            </p:cNvPr>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18">
              <a:extLst>
                <a:ext uri="{FF2B5EF4-FFF2-40B4-BE49-F238E27FC236}">
                  <a16:creationId xmlns:a16="http://schemas.microsoft.com/office/drawing/2014/main" id="{B4148983-13AD-9480-5C35-F85E08DE9694}"/>
                </a:ext>
              </a:extLst>
            </p:cNvPr>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9">
              <a:extLst>
                <a:ext uri="{FF2B5EF4-FFF2-40B4-BE49-F238E27FC236}">
                  <a16:creationId xmlns:a16="http://schemas.microsoft.com/office/drawing/2014/main" id="{7A75E709-7FC2-2CBB-263D-4CCF935710BC}"/>
                </a:ext>
              </a:extLst>
            </p:cNvPr>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0">
              <a:extLst>
                <a:ext uri="{FF2B5EF4-FFF2-40B4-BE49-F238E27FC236}">
                  <a16:creationId xmlns:a16="http://schemas.microsoft.com/office/drawing/2014/main" id="{3029430F-14BD-B5BC-C868-563CF8C28BF8}"/>
                </a:ext>
              </a:extLst>
            </p:cNvPr>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1">
              <a:extLst>
                <a:ext uri="{FF2B5EF4-FFF2-40B4-BE49-F238E27FC236}">
                  <a16:creationId xmlns:a16="http://schemas.microsoft.com/office/drawing/2014/main" id="{02DE0BB8-3B05-EB9C-537D-FC039759183E}"/>
                </a:ext>
              </a:extLst>
            </p:cNvPr>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2">
              <a:extLst>
                <a:ext uri="{FF2B5EF4-FFF2-40B4-BE49-F238E27FC236}">
                  <a16:creationId xmlns:a16="http://schemas.microsoft.com/office/drawing/2014/main" id="{32C5B95A-4B59-A070-B20C-302C696595E9}"/>
                </a:ext>
              </a:extLst>
            </p:cNvPr>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3">
              <a:extLst>
                <a:ext uri="{FF2B5EF4-FFF2-40B4-BE49-F238E27FC236}">
                  <a16:creationId xmlns:a16="http://schemas.microsoft.com/office/drawing/2014/main" id="{7371AC81-A9E9-AAC1-B08A-A2185B17793B}"/>
                </a:ext>
              </a:extLst>
            </p:cNvPr>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4">
              <a:extLst>
                <a:ext uri="{FF2B5EF4-FFF2-40B4-BE49-F238E27FC236}">
                  <a16:creationId xmlns:a16="http://schemas.microsoft.com/office/drawing/2014/main" id="{074322F5-96C0-67E1-26B7-5718FAE5F27F}"/>
                </a:ext>
              </a:extLst>
            </p:cNvPr>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5">
              <a:extLst>
                <a:ext uri="{FF2B5EF4-FFF2-40B4-BE49-F238E27FC236}">
                  <a16:creationId xmlns:a16="http://schemas.microsoft.com/office/drawing/2014/main" id="{A5CBE638-6146-08AD-03A2-C05875E441E7}"/>
                </a:ext>
              </a:extLst>
            </p:cNvPr>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6">
              <a:extLst>
                <a:ext uri="{FF2B5EF4-FFF2-40B4-BE49-F238E27FC236}">
                  <a16:creationId xmlns:a16="http://schemas.microsoft.com/office/drawing/2014/main" id="{A452960C-B03A-7CB5-B346-DC76C3798866}"/>
                </a:ext>
              </a:extLst>
            </p:cNvPr>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7">
              <a:extLst>
                <a:ext uri="{FF2B5EF4-FFF2-40B4-BE49-F238E27FC236}">
                  <a16:creationId xmlns:a16="http://schemas.microsoft.com/office/drawing/2014/main" id="{B96708FD-404A-7942-5933-6B86767B96B8}"/>
                </a:ext>
              </a:extLst>
            </p:cNvPr>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8">
              <a:extLst>
                <a:ext uri="{FF2B5EF4-FFF2-40B4-BE49-F238E27FC236}">
                  <a16:creationId xmlns:a16="http://schemas.microsoft.com/office/drawing/2014/main" id="{24DBFA44-924F-FB16-9973-347FE1821F93}"/>
                </a:ext>
              </a:extLst>
            </p:cNvPr>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9">
              <a:extLst>
                <a:ext uri="{FF2B5EF4-FFF2-40B4-BE49-F238E27FC236}">
                  <a16:creationId xmlns:a16="http://schemas.microsoft.com/office/drawing/2014/main" id="{C4C712D5-1430-7200-27C6-D391775F61E4}"/>
                </a:ext>
              </a:extLst>
            </p:cNvPr>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0">
              <a:extLst>
                <a:ext uri="{FF2B5EF4-FFF2-40B4-BE49-F238E27FC236}">
                  <a16:creationId xmlns:a16="http://schemas.microsoft.com/office/drawing/2014/main" id="{ED28C3D8-6CAE-5394-E54A-91AB83A5207B}"/>
                </a:ext>
              </a:extLst>
            </p:cNvPr>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1">
              <a:extLst>
                <a:ext uri="{FF2B5EF4-FFF2-40B4-BE49-F238E27FC236}">
                  <a16:creationId xmlns:a16="http://schemas.microsoft.com/office/drawing/2014/main" id="{7D6ED629-36A0-CE80-34F4-EA2CCC37AF74}"/>
                </a:ext>
              </a:extLst>
            </p:cNvPr>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2">
              <a:extLst>
                <a:ext uri="{FF2B5EF4-FFF2-40B4-BE49-F238E27FC236}">
                  <a16:creationId xmlns:a16="http://schemas.microsoft.com/office/drawing/2014/main" id="{D8D287B9-F272-D358-C8E9-C6CAE43A0696}"/>
                </a:ext>
              </a:extLst>
            </p:cNvPr>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3">
              <a:extLst>
                <a:ext uri="{FF2B5EF4-FFF2-40B4-BE49-F238E27FC236}">
                  <a16:creationId xmlns:a16="http://schemas.microsoft.com/office/drawing/2014/main" id="{F597435C-79F4-ACDB-EA55-931CDA8F61F0}"/>
                </a:ext>
              </a:extLst>
            </p:cNvPr>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34">
              <a:extLst>
                <a:ext uri="{FF2B5EF4-FFF2-40B4-BE49-F238E27FC236}">
                  <a16:creationId xmlns:a16="http://schemas.microsoft.com/office/drawing/2014/main" id="{B9BA963D-F827-0559-3B87-019FAC3659BC}"/>
                </a:ext>
              </a:extLst>
            </p:cNvPr>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35">
              <a:extLst>
                <a:ext uri="{FF2B5EF4-FFF2-40B4-BE49-F238E27FC236}">
                  <a16:creationId xmlns:a16="http://schemas.microsoft.com/office/drawing/2014/main" id="{9F745E88-4BB8-0459-8272-F4E2977ADDA2}"/>
                </a:ext>
              </a:extLst>
            </p:cNvPr>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36">
              <a:extLst>
                <a:ext uri="{FF2B5EF4-FFF2-40B4-BE49-F238E27FC236}">
                  <a16:creationId xmlns:a16="http://schemas.microsoft.com/office/drawing/2014/main" id="{883D0A82-E186-56E8-951E-64A35D8A5FAA}"/>
                </a:ext>
              </a:extLst>
            </p:cNvPr>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37">
              <a:extLst>
                <a:ext uri="{FF2B5EF4-FFF2-40B4-BE49-F238E27FC236}">
                  <a16:creationId xmlns:a16="http://schemas.microsoft.com/office/drawing/2014/main" id="{EDC39A20-77FF-D83B-AA6B-F856AFC21ABB}"/>
                </a:ext>
              </a:extLst>
            </p:cNvPr>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8">
              <a:extLst>
                <a:ext uri="{FF2B5EF4-FFF2-40B4-BE49-F238E27FC236}">
                  <a16:creationId xmlns:a16="http://schemas.microsoft.com/office/drawing/2014/main" id="{06A242E4-B49C-5622-083E-1C3477D9932F}"/>
                </a:ext>
              </a:extLst>
            </p:cNvPr>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39">
              <a:extLst>
                <a:ext uri="{FF2B5EF4-FFF2-40B4-BE49-F238E27FC236}">
                  <a16:creationId xmlns:a16="http://schemas.microsoft.com/office/drawing/2014/main" id="{05AE1C35-1BF7-C7E8-89D7-3DCFEB5DB6C6}"/>
                </a:ext>
              </a:extLst>
            </p:cNvPr>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40">
              <a:extLst>
                <a:ext uri="{FF2B5EF4-FFF2-40B4-BE49-F238E27FC236}">
                  <a16:creationId xmlns:a16="http://schemas.microsoft.com/office/drawing/2014/main" id="{9C12B830-B1D7-E376-A5FB-F0D90AD51C10}"/>
                </a:ext>
              </a:extLst>
            </p:cNvPr>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1">
              <a:extLst>
                <a:ext uri="{FF2B5EF4-FFF2-40B4-BE49-F238E27FC236}">
                  <a16:creationId xmlns:a16="http://schemas.microsoft.com/office/drawing/2014/main" id="{1E6E2989-F4F9-3B66-CC3E-AB566336D345}"/>
                </a:ext>
              </a:extLst>
            </p:cNvPr>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2">
              <a:extLst>
                <a:ext uri="{FF2B5EF4-FFF2-40B4-BE49-F238E27FC236}">
                  <a16:creationId xmlns:a16="http://schemas.microsoft.com/office/drawing/2014/main" id="{35466A54-24ED-E967-A5AA-FA9AC8DBBEEF}"/>
                </a:ext>
              </a:extLst>
            </p:cNvPr>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3">
              <a:extLst>
                <a:ext uri="{FF2B5EF4-FFF2-40B4-BE49-F238E27FC236}">
                  <a16:creationId xmlns:a16="http://schemas.microsoft.com/office/drawing/2014/main" id="{7E2BA14C-4DB9-F8BD-4B17-34CE88F425A1}"/>
                </a:ext>
              </a:extLst>
            </p:cNvPr>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44">
              <a:extLst>
                <a:ext uri="{FF2B5EF4-FFF2-40B4-BE49-F238E27FC236}">
                  <a16:creationId xmlns:a16="http://schemas.microsoft.com/office/drawing/2014/main" id="{F62C58D3-BB02-332A-C58F-46E21B9650CD}"/>
                </a:ext>
              </a:extLst>
            </p:cNvPr>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45">
              <a:extLst>
                <a:ext uri="{FF2B5EF4-FFF2-40B4-BE49-F238E27FC236}">
                  <a16:creationId xmlns:a16="http://schemas.microsoft.com/office/drawing/2014/main" id="{145C2F96-6540-AC3A-7E42-33CF63DE3E20}"/>
                </a:ext>
              </a:extLst>
            </p:cNvPr>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46">
              <a:extLst>
                <a:ext uri="{FF2B5EF4-FFF2-40B4-BE49-F238E27FC236}">
                  <a16:creationId xmlns:a16="http://schemas.microsoft.com/office/drawing/2014/main" id="{A2746C7D-6C04-FFB4-F28D-9ECB1C84D0EF}"/>
                </a:ext>
              </a:extLst>
            </p:cNvPr>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47">
              <a:extLst>
                <a:ext uri="{FF2B5EF4-FFF2-40B4-BE49-F238E27FC236}">
                  <a16:creationId xmlns:a16="http://schemas.microsoft.com/office/drawing/2014/main" id="{F7BCADB3-3102-7374-0A72-01EA68FB9847}"/>
                </a:ext>
              </a:extLst>
            </p:cNvPr>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48">
              <a:extLst>
                <a:ext uri="{FF2B5EF4-FFF2-40B4-BE49-F238E27FC236}">
                  <a16:creationId xmlns:a16="http://schemas.microsoft.com/office/drawing/2014/main" id="{A6BE0277-8D55-39F2-D14D-167283CF81D9}"/>
                </a:ext>
              </a:extLst>
            </p:cNvPr>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49">
              <a:extLst>
                <a:ext uri="{FF2B5EF4-FFF2-40B4-BE49-F238E27FC236}">
                  <a16:creationId xmlns:a16="http://schemas.microsoft.com/office/drawing/2014/main" id="{AFC5D8B5-C987-09D5-40CA-BB0EFE17121F}"/>
                </a:ext>
              </a:extLst>
            </p:cNvPr>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50">
              <a:extLst>
                <a:ext uri="{FF2B5EF4-FFF2-40B4-BE49-F238E27FC236}">
                  <a16:creationId xmlns:a16="http://schemas.microsoft.com/office/drawing/2014/main" id="{5F9A8DE2-6B04-9F74-0E74-FD335DE9A90D}"/>
                </a:ext>
              </a:extLst>
            </p:cNvPr>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51">
              <a:extLst>
                <a:ext uri="{FF2B5EF4-FFF2-40B4-BE49-F238E27FC236}">
                  <a16:creationId xmlns:a16="http://schemas.microsoft.com/office/drawing/2014/main" id="{0CDDCB92-C6CB-1454-1BE3-3A5108946E98}"/>
                </a:ext>
              </a:extLst>
            </p:cNvPr>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2">
              <a:extLst>
                <a:ext uri="{FF2B5EF4-FFF2-40B4-BE49-F238E27FC236}">
                  <a16:creationId xmlns:a16="http://schemas.microsoft.com/office/drawing/2014/main" id="{74AEB876-2408-0534-57F7-E97230DAD77F}"/>
                </a:ext>
              </a:extLst>
            </p:cNvPr>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3">
              <a:extLst>
                <a:ext uri="{FF2B5EF4-FFF2-40B4-BE49-F238E27FC236}">
                  <a16:creationId xmlns:a16="http://schemas.microsoft.com/office/drawing/2014/main" id="{1E5D611B-C70E-1086-3A20-7E41624B860C}"/>
                </a:ext>
              </a:extLst>
            </p:cNvPr>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4">
              <a:extLst>
                <a:ext uri="{FF2B5EF4-FFF2-40B4-BE49-F238E27FC236}">
                  <a16:creationId xmlns:a16="http://schemas.microsoft.com/office/drawing/2014/main" id="{2B2F2F61-D9AA-4730-E2D9-4EF64D60D6FF}"/>
                </a:ext>
              </a:extLst>
            </p:cNvPr>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55">
              <a:extLst>
                <a:ext uri="{FF2B5EF4-FFF2-40B4-BE49-F238E27FC236}">
                  <a16:creationId xmlns:a16="http://schemas.microsoft.com/office/drawing/2014/main" id="{8C13C91C-0BD5-E810-ED00-0748D0D8D274}"/>
                </a:ext>
              </a:extLst>
            </p:cNvPr>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56">
              <a:extLst>
                <a:ext uri="{FF2B5EF4-FFF2-40B4-BE49-F238E27FC236}">
                  <a16:creationId xmlns:a16="http://schemas.microsoft.com/office/drawing/2014/main" id="{2325102D-9BEB-84A1-6A95-A26750E6257A}"/>
                </a:ext>
              </a:extLst>
            </p:cNvPr>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57">
              <a:extLst>
                <a:ext uri="{FF2B5EF4-FFF2-40B4-BE49-F238E27FC236}">
                  <a16:creationId xmlns:a16="http://schemas.microsoft.com/office/drawing/2014/main" id="{2F1BE48A-7E65-9E5F-C393-AB7F811E99DD}"/>
                </a:ext>
              </a:extLst>
            </p:cNvPr>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58">
              <a:extLst>
                <a:ext uri="{FF2B5EF4-FFF2-40B4-BE49-F238E27FC236}">
                  <a16:creationId xmlns:a16="http://schemas.microsoft.com/office/drawing/2014/main" id="{0F2778B8-54F7-7FC5-D326-AB747802839F}"/>
                </a:ext>
              </a:extLst>
            </p:cNvPr>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59">
              <a:extLst>
                <a:ext uri="{FF2B5EF4-FFF2-40B4-BE49-F238E27FC236}">
                  <a16:creationId xmlns:a16="http://schemas.microsoft.com/office/drawing/2014/main" id="{70AC66DE-1E46-7648-C0FA-A99CC6E293FF}"/>
                </a:ext>
              </a:extLst>
            </p:cNvPr>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60">
              <a:extLst>
                <a:ext uri="{FF2B5EF4-FFF2-40B4-BE49-F238E27FC236}">
                  <a16:creationId xmlns:a16="http://schemas.microsoft.com/office/drawing/2014/main" id="{41C486C5-3F10-51CA-2339-28F192A1F626}"/>
                </a:ext>
              </a:extLst>
            </p:cNvPr>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61">
              <a:extLst>
                <a:ext uri="{FF2B5EF4-FFF2-40B4-BE49-F238E27FC236}">
                  <a16:creationId xmlns:a16="http://schemas.microsoft.com/office/drawing/2014/main" id="{B1A005CF-ECC6-8055-7D7D-98324551D524}"/>
                </a:ext>
              </a:extLst>
            </p:cNvPr>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62">
              <a:extLst>
                <a:ext uri="{FF2B5EF4-FFF2-40B4-BE49-F238E27FC236}">
                  <a16:creationId xmlns:a16="http://schemas.microsoft.com/office/drawing/2014/main" id="{0F022B80-C43A-F4B1-D783-02DAA6E2F2BB}"/>
                </a:ext>
              </a:extLst>
            </p:cNvPr>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63">
              <a:extLst>
                <a:ext uri="{FF2B5EF4-FFF2-40B4-BE49-F238E27FC236}">
                  <a16:creationId xmlns:a16="http://schemas.microsoft.com/office/drawing/2014/main" id="{D798006F-B7C3-224B-060A-6D12E165575E}"/>
                </a:ext>
              </a:extLst>
            </p:cNvPr>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64">
              <a:extLst>
                <a:ext uri="{FF2B5EF4-FFF2-40B4-BE49-F238E27FC236}">
                  <a16:creationId xmlns:a16="http://schemas.microsoft.com/office/drawing/2014/main" id="{AFFDAEE1-77BD-754E-099A-440C2C9B9C6B}"/>
                </a:ext>
              </a:extLst>
            </p:cNvPr>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65">
              <a:extLst>
                <a:ext uri="{FF2B5EF4-FFF2-40B4-BE49-F238E27FC236}">
                  <a16:creationId xmlns:a16="http://schemas.microsoft.com/office/drawing/2014/main" id="{AC81C480-F87A-D897-8255-494AA5A509DB}"/>
                </a:ext>
              </a:extLst>
            </p:cNvPr>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66">
              <a:extLst>
                <a:ext uri="{FF2B5EF4-FFF2-40B4-BE49-F238E27FC236}">
                  <a16:creationId xmlns:a16="http://schemas.microsoft.com/office/drawing/2014/main" id="{BAFB0A7F-17B6-7411-18A3-091C2CFFAAFF}"/>
                </a:ext>
              </a:extLst>
            </p:cNvPr>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67">
              <a:extLst>
                <a:ext uri="{FF2B5EF4-FFF2-40B4-BE49-F238E27FC236}">
                  <a16:creationId xmlns:a16="http://schemas.microsoft.com/office/drawing/2014/main" id="{6477C628-8193-31DF-9739-FDEA3C7BA225}"/>
                </a:ext>
              </a:extLst>
            </p:cNvPr>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68">
              <a:extLst>
                <a:ext uri="{FF2B5EF4-FFF2-40B4-BE49-F238E27FC236}">
                  <a16:creationId xmlns:a16="http://schemas.microsoft.com/office/drawing/2014/main" id="{00EC4D3F-E13A-13ED-C09A-A6E010B575FC}"/>
                </a:ext>
              </a:extLst>
            </p:cNvPr>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69">
              <a:extLst>
                <a:ext uri="{FF2B5EF4-FFF2-40B4-BE49-F238E27FC236}">
                  <a16:creationId xmlns:a16="http://schemas.microsoft.com/office/drawing/2014/main" id="{914DDA54-155C-9D46-A2A2-37341C4D2AB7}"/>
                </a:ext>
              </a:extLst>
            </p:cNvPr>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0">
              <a:extLst>
                <a:ext uri="{FF2B5EF4-FFF2-40B4-BE49-F238E27FC236}">
                  <a16:creationId xmlns:a16="http://schemas.microsoft.com/office/drawing/2014/main" id="{AACCAE1B-83CF-312A-182B-1183AB5345FA}"/>
                </a:ext>
              </a:extLst>
            </p:cNvPr>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71">
              <a:extLst>
                <a:ext uri="{FF2B5EF4-FFF2-40B4-BE49-F238E27FC236}">
                  <a16:creationId xmlns:a16="http://schemas.microsoft.com/office/drawing/2014/main" id="{7B597A1F-44A8-6D9D-7687-E3B008675935}"/>
                </a:ext>
              </a:extLst>
            </p:cNvPr>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72">
              <a:extLst>
                <a:ext uri="{FF2B5EF4-FFF2-40B4-BE49-F238E27FC236}">
                  <a16:creationId xmlns:a16="http://schemas.microsoft.com/office/drawing/2014/main" id="{5886AD0A-8DB5-10BA-E3B9-99AE28CAA22E}"/>
                </a:ext>
              </a:extLst>
            </p:cNvPr>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3">
              <a:extLst>
                <a:ext uri="{FF2B5EF4-FFF2-40B4-BE49-F238E27FC236}">
                  <a16:creationId xmlns:a16="http://schemas.microsoft.com/office/drawing/2014/main" id="{DDF542A7-0137-CC8E-7EAC-81BD107B37D9}"/>
                </a:ext>
              </a:extLst>
            </p:cNvPr>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4">
              <a:extLst>
                <a:ext uri="{FF2B5EF4-FFF2-40B4-BE49-F238E27FC236}">
                  <a16:creationId xmlns:a16="http://schemas.microsoft.com/office/drawing/2014/main" id="{B6443D30-43DC-3C48-8FF2-0375AC7ADC25}"/>
                </a:ext>
              </a:extLst>
            </p:cNvPr>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75">
              <a:extLst>
                <a:ext uri="{FF2B5EF4-FFF2-40B4-BE49-F238E27FC236}">
                  <a16:creationId xmlns:a16="http://schemas.microsoft.com/office/drawing/2014/main" id="{43B1CAAE-3349-1668-983B-35AD129915FE}"/>
                </a:ext>
              </a:extLst>
            </p:cNvPr>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76">
              <a:extLst>
                <a:ext uri="{FF2B5EF4-FFF2-40B4-BE49-F238E27FC236}">
                  <a16:creationId xmlns:a16="http://schemas.microsoft.com/office/drawing/2014/main" id="{FE52F13A-839F-4789-F274-2AEF3B270E5D}"/>
                </a:ext>
              </a:extLst>
            </p:cNvPr>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77">
              <a:extLst>
                <a:ext uri="{FF2B5EF4-FFF2-40B4-BE49-F238E27FC236}">
                  <a16:creationId xmlns:a16="http://schemas.microsoft.com/office/drawing/2014/main" id="{3EA1B5F4-4A4D-E075-E62D-DE8E7860CBEA}"/>
                </a:ext>
              </a:extLst>
            </p:cNvPr>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78">
              <a:extLst>
                <a:ext uri="{FF2B5EF4-FFF2-40B4-BE49-F238E27FC236}">
                  <a16:creationId xmlns:a16="http://schemas.microsoft.com/office/drawing/2014/main" id="{222DE6B5-C643-3C3E-2044-4379246972B3}"/>
                </a:ext>
              </a:extLst>
            </p:cNvPr>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79">
              <a:extLst>
                <a:ext uri="{FF2B5EF4-FFF2-40B4-BE49-F238E27FC236}">
                  <a16:creationId xmlns:a16="http://schemas.microsoft.com/office/drawing/2014/main" id="{FA58AFB0-6469-32FE-4767-2DFB300DF730}"/>
                </a:ext>
              </a:extLst>
            </p:cNvPr>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0">
              <a:extLst>
                <a:ext uri="{FF2B5EF4-FFF2-40B4-BE49-F238E27FC236}">
                  <a16:creationId xmlns:a16="http://schemas.microsoft.com/office/drawing/2014/main" id="{32599E97-2E2A-AB39-3EF1-B99B11E523C2}"/>
                </a:ext>
              </a:extLst>
            </p:cNvPr>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81">
              <a:extLst>
                <a:ext uri="{FF2B5EF4-FFF2-40B4-BE49-F238E27FC236}">
                  <a16:creationId xmlns:a16="http://schemas.microsoft.com/office/drawing/2014/main" id="{33DFD0C7-4BB9-1A10-C1CE-210C15D97224}"/>
                </a:ext>
              </a:extLst>
            </p:cNvPr>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82">
              <a:extLst>
                <a:ext uri="{FF2B5EF4-FFF2-40B4-BE49-F238E27FC236}">
                  <a16:creationId xmlns:a16="http://schemas.microsoft.com/office/drawing/2014/main" id="{44ED521B-47F0-A272-FCBD-4A9D2B6C28D5}"/>
                </a:ext>
              </a:extLst>
            </p:cNvPr>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83">
              <a:extLst>
                <a:ext uri="{FF2B5EF4-FFF2-40B4-BE49-F238E27FC236}">
                  <a16:creationId xmlns:a16="http://schemas.microsoft.com/office/drawing/2014/main" id="{C17B21AE-9286-A05A-C7AB-86DF70414933}"/>
                </a:ext>
              </a:extLst>
            </p:cNvPr>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4">
              <a:extLst>
                <a:ext uri="{FF2B5EF4-FFF2-40B4-BE49-F238E27FC236}">
                  <a16:creationId xmlns:a16="http://schemas.microsoft.com/office/drawing/2014/main" id="{988F9A71-50E6-5030-D0C4-F4CB418F3DE4}"/>
                </a:ext>
              </a:extLst>
            </p:cNvPr>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85">
              <a:extLst>
                <a:ext uri="{FF2B5EF4-FFF2-40B4-BE49-F238E27FC236}">
                  <a16:creationId xmlns:a16="http://schemas.microsoft.com/office/drawing/2014/main" id="{2E3E7767-63E3-9A26-B9CE-1573888984E9}"/>
                </a:ext>
              </a:extLst>
            </p:cNvPr>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86">
              <a:extLst>
                <a:ext uri="{FF2B5EF4-FFF2-40B4-BE49-F238E27FC236}">
                  <a16:creationId xmlns:a16="http://schemas.microsoft.com/office/drawing/2014/main" id="{CAE07B54-8500-C46C-110F-2C09AEBAE1E4}"/>
                </a:ext>
              </a:extLst>
            </p:cNvPr>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87">
              <a:extLst>
                <a:ext uri="{FF2B5EF4-FFF2-40B4-BE49-F238E27FC236}">
                  <a16:creationId xmlns:a16="http://schemas.microsoft.com/office/drawing/2014/main" id="{576A431A-4178-6823-21CC-4BFB5988F109}"/>
                </a:ext>
              </a:extLst>
            </p:cNvPr>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88">
              <a:extLst>
                <a:ext uri="{FF2B5EF4-FFF2-40B4-BE49-F238E27FC236}">
                  <a16:creationId xmlns:a16="http://schemas.microsoft.com/office/drawing/2014/main" id="{66596C45-9B59-DB7C-9DA7-48DCC45CE23E}"/>
                </a:ext>
              </a:extLst>
            </p:cNvPr>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89">
              <a:extLst>
                <a:ext uri="{FF2B5EF4-FFF2-40B4-BE49-F238E27FC236}">
                  <a16:creationId xmlns:a16="http://schemas.microsoft.com/office/drawing/2014/main" id="{F60E4096-3992-484A-D388-088F30123946}"/>
                </a:ext>
              </a:extLst>
            </p:cNvPr>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90">
              <a:extLst>
                <a:ext uri="{FF2B5EF4-FFF2-40B4-BE49-F238E27FC236}">
                  <a16:creationId xmlns:a16="http://schemas.microsoft.com/office/drawing/2014/main" id="{C8EE2385-2F61-B6B0-68AE-AFD99883D826}"/>
                </a:ext>
              </a:extLst>
            </p:cNvPr>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91">
              <a:extLst>
                <a:ext uri="{FF2B5EF4-FFF2-40B4-BE49-F238E27FC236}">
                  <a16:creationId xmlns:a16="http://schemas.microsoft.com/office/drawing/2014/main" id="{1DF40887-7892-BB8A-9702-CC3FFA55110E}"/>
                </a:ext>
              </a:extLst>
            </p:cNvPr>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92">
              <a:extLst>
                <a:ext uri="{FF2B5EF4-FFF2-40B4-BE49-F238E27FC236}">
                  <a16:creationId xmlns:a16="http://schemas.microsoft.com/office/drawing/2014/main" id="{1EDF01F0-2B07-7571-18F0-FD5FA3B3998E}"/>
                </a:ext>
              </a:extLst>
            </p:cNvPr>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93">
              <a:extLst>
                <a:ext uri="{FF2B5EF4-FFF2-40B4-BE49-F238E27FC236}">
                  <a16:creationId xmlns:a16="http://schemas.microsoft.com/office/drawing/2014/main" id="{CDD24319-6842-0729-ABAF-5DAD747B827D}"/>
                </a:ext>
              </a:extLst>
            </p:cNvPr>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94">
              <a:extLst>
                <a:ext uri="{FF2B5EF4-FFF2-40B4-BE49-F238E27FC236}">
                  <a16:creationId xmlns:a16="http://schemas.microsoft.com/office/drawing/2014/main" id="{AB864411-A451-F9A9-E4E1-6310C2D451DB}"/>
                </a:ext>
              </a:extLst>
            </p:cNvPr>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95">
              <a:extLst>
                <a:ext uri="{FF2B5EF4-FFF2-40B4-BE49-F238E27FC236}">
                  <a16:creationId xmlns:a16="http://schemas.microsoft.com/office/drawing/2014/main" id="{A9108B7F-8CE3-4F3E-C2E9-5A02FF216E28}"/>
                </a:ext>
              </a:extLst>
            </p:cNvPr>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6">
              <a:extLst>
                <a:ext uri="{FF2B5EF4-FFF2-40B4-BE49-F238E27FC236}">
                  <a16:creationId xmlns:a16="http://schemas.microsoft.com/office/drawing/2014/main" id="{8BF84859-9A17-E526-2A0E-05CE9A0D0461}"/>
                </a:ext>
              </a:extLst>
            </p:cNvPr>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97">
              <a:extLst>
                <a:ext uri="{FF2B5EF4-FFF2-40B4-BE49-F238E27FC236}">
                  <a16:creationId xmlns:a16="http://schemas.microsoft.com/office/drawing/2014/main" id="{6CCB78F2-EB69-00F6-4258-71E966C0A439}"/>
                </a:ext>
              </a:extLst>
            </p:cNvPr>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98">
              <a:extLst>
                <a:ext uri="{FF2B5EF4-FFF2-40B4-BE49-F238E27FC236}">
                  <a16:creationId xmlns:a16="http://schemas.microsoft.com/office/drawing/2014/main" id="{E98DCB02-B127-F2F2-793E-BBE0CAE462BA}"/>
                </a:ext>
              </a:extLst>
            </p:cNvPr>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99">
              <a:extLst>
                <a:ext uri="{FF2B5EF4-FFF2-40B4-BE49-F238E27FC236}">
                  <a16:creationId xmlns:a16="http://schemas.microsoft.com/office/drawing/2014/main" id="{D89FAB37-31C8-94A6-2E63-0CFE4F6DB13D}"/>
                </a:ext>
              </a:extLst>
            </p:cNvPr>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0">
              <a:extLst>
                <a:ext uri="{FF2B5EF4-FFF2-40B4-BE49-F238E27FC236}">
                  <a16:creationId xmlns:a16="http://schemas.microsoft.com/office/drawing/2014/main" id="{E82D2F9C-0078-33FB-854C-8B95BEE07E55}"/>
                </a:ext>
              </a:extLst>
            </p:cNvPr>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01">
              <a:extLst>
                <a:ext uri="{FF2B5EF4-FFF2-40B4-BE49-F238E27FC236}">
                  <a16:creationId xmlns:a16="http://schemas.microsoft.com/office/drawing/2014/main" id="{12E32729-60C3-7177-030F-F8C4AA9A4F58}"/>
                </a:ext>
              </a:extLst>
            </p:cNvPr>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02">
              <a:extLst>
                <a:ext uri="{FF2B5EF4-FFF2-40B4-BE49-F238E27FC236}">
                  <a16:creationId xmlns:a16="http://schemas.microsoft.com/office/drawing/2014/main" id="{94462687-D4C9-31E4-BF38-53078F8205DB}"/>
                </a:ext>
              </a:extLst>
            </p:cNvPr>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03">
              <a:extLst>
                <a:ext uri="{FF2B5EF4-FFF2-40B4-BE49-F238E27FC236}">
                  <a16:creationId xmlns:a16="http://schemas.microsoft.com/office/drawing/2014/main" id="{C9BADFBA-36FF-0462-A5D4-A7B73CDEF5B0}"/>
                </a:ext>
              </a:extLst>
            </p:cNvPr>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04">
              <a:extLst>
                <a:ext uri="{FF2B5EF4-FFF2-40B4-BE49-F238E27FC236}">
                  <a16:creationId xmlns:a16="http://schemas.microsoft.com/office/drawing/2014/main" id="{68F1C167-5B6C-1826-4B78-415D4A892113}"/>
                </a:ext>
              </a:extLst>
            </p:cNvPr>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05">
              <a:extLst>
                <a:ext uri="{FF2B5EF4-FFF2-40B4-BE49-F238E27FC236}">
                  <a16:creationId xmlns:a16="http://schemas.microsoft.com/office/drawing/2014/main" id="{870A4501-8F10-005A-4D79-32D9B3313B71}"/>
                </a:ext>
              </a:extLst>
            </p:cNvPr>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35" name="Picture 334">
            <a:extLst>
              <a:ext uri="{FF2B5EF4-FFF2-40B4-BE49-F238E27FC236}">
                <a16:creationId xmlns:a16="http://schemas.microsoft.com/office/drawing/2014/main" id="{44261F66-88D0-8128-1C00-13C3DABEB5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36" name="Rectangle: Rounded Corners 335">
            <a:extLst>
              <a:ext uri="{FF2B5EF4-FFF2-40B4-BE49-F238E27FC236}">
                <a16:creationId xmlns:a16="http://schemas.microsoft.com/office/drawing/2014/main" id="{9EB7DF2D-DECE-D257-5C54-183ADEF16EFB}"/>
              </a:ext>
            </a:extLst>
          </p:cNvPr>
          <p:cNvSpPr/>
          <p:nvPr userDrawn="1"/>
        </p:nvSpPr>
        <p:spPr>
          <a:xfrm>
            <a:off x="218568" y="199698"/>
            <a:ext cx="11721184" cy="6526924"/>
          </a:xfrm>
          <a:prstGeom prst="roundRect">
            <a:avLst/>
          </a:prstGeom>
          <a:solidFill>
            <a:srgbClr val="FFFFFF">
              <a:alpha val="9700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23"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sym typeface="Arial"/>
            </a:endParaRPr>
          </a:p>
        </p:txBody>
      </p:sp>
    </p:spTree>
    <p:extLst>
      <p:ext uri="{BB962C8B-B14F-4D97-AF65-F5344CB8AC3E}">
        <p14:creationId xmlns:p14="http://schemas.microsoft.com/office/powerpoint/2010/main" val="3876296359"/>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等腰三角形 1"/>
          <p:cNvSpPr/>
          <p:nvPr userDrawn="1"/>
        </p:nvSpPr>
        <p:spPr>
          <a:xfrm>
            <a:off x="692526" y="554692"/>
            <a:ext cx="368281" cy="31748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3" name="等腰三角形 2"/>
          <p:cNvSpPr/>
          <p:nvPr userDrawn="1"/>
        </p:nvSpPr>
        <p:spPr>
          <a:xfrm rot="5400000">
            <a:off x="746330" y="608464"/>
            <a:ext cx="368281" cy="31748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7845208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3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4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EB423-0B03-4007-AC59-F95354F44B8F}"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115235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6EB423-0B03-4007-AC59-F95354F44B8F}"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342488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6EB423-0B03-4007-AC59-F95354F44B8F}"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199279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6EB423-0B03-4007-AC59-F95354F44B8F}" type="datetimeFigureOut">
              <a:rPr lang="en-US" smtClean="0"/>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383420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6EB423-0B03-4007-AC59-F95354F44B8F}" type="datetimeFigureOut">
              <a:rPr lang="en-US" smtClean="0"/>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216209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EB423-0B03-4007-AC59-F95354F44B8F}" type="datetimeFigureOut">
              <a:rPr lang="en-US" smtClean="0"/>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176967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6EB423-0B03-4007-AC59-F95354F44B8F}"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131569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6EB423-0B03-4007-AC59-F95354F44B8F}"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BADEE-DE1A-414A-8787-7F4F70B41535}" type="slidenum">
              <a:rPr lang="en-US" smtClean="0"/>
              <a:t>‹#›</a:t>
            </a:fld>
            <a:endParaRPr lang="en-US"/>
          </a:p>
        </p:txBody>
      </p:sp>
    </p:spTree>
    <p:extLst>
      <p:ext uri="{BB962C8B-B14F-4D97-AF65-F5344CB8AC3E}">
        <p14:creationId xmlns:p14="http://schemas.microsoft.com/office/powerpoint/2010/main" val="262657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EB423-0B03-4007-AC59-F95354F44B8F}" type="datetimeFigureOut">
              <a:rPr lang="en-US" smtClean="0"/>
              <a:t>3/15/2026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BADEE-DE1A-414A-8787-7F4F70B41535}" type="slidenum">
              <a:rPr lang="en-US" smtClean="0"/>
              <a:t>‹#›</a:t>
            </a:fld>
            <a:endParaRPr lang="en-US"/>
          </a:p>
        </p:txBody>
      </p:sp>
    </p:spTree>
    <p:extLst>
      <p:ext uri="{BB962C8B-B14F-4D97-AF65-F5344CB8AC3E}">
        <p14:creationId xmlns:p14="http://schemas.microsoft.com/office/powerpoint/2010/main" val="145366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slideLayout" Target="../slideLayouts/slideLayout7.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10.wdp"/><Relationship Id="rId11" Type="http://schemas.openxmlformats.org/officeDocument/2006/relationships/image" Target="../media/image37.png"/><Relationship Id="rId5" Type="http://schemas.openxmlformats.org/officeDocument/2006/relationships/image" Target="../media/image38.png"/><Relationship Id="rId10" Type="http://schemas.microsoft.com/office/2007/relationships/hdphoto" Target="../media/hdphoto12.wdp"/><Relationship Id="rId4" Type="http://schemas.openxmlformats.org/officeDocument/2006/relationships/notesSlide" Target="../notesSlides/notesSlide6.xml"/><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7.wdp"/><Relationship Id="rId18" Type="http://schemas.openxmlformats.org/officeDocument/2006/relationships/image" Target="../media/image37.png"/><Relationship Id="rId3" Type="http://schemas.openxmlformats.org/officeDocument/2006/relationships/slideLayout" Target="../slideLayouts/slideLayout7.xml"/><Relationship Id="rId7" Type="http://schemas.microsoft.com/office/2007/relationships/hdphoto" Target="../media/hdphoto4.wdp"/><Relationship Id="rId12" Type="http://schemas.openxmlformats.org/officeDocument/2006/relationships/image" Target="../media/image34.png"/><Relationship Id="rId17" Type="http://schemas.microsoft.com/office/2007/relationships/hdphoto" Target="../media/hdphoto9.wdp"/><Relationship Id="rId2" Type="http://schemas.openxmlformats.org/officeDocument/2006/relationships/audio" Target="../media/media1.mp3"/><Relationship Id="rId16" Type="http://schemas.openxmlformats.org/officeDocument/2006/relationships/image" Target="../media/image36.png"/><Relationship Id="rId1" Type="http://schemas.microsoft.com/office/2007/relationships/media" Target="../media/media1.mp3"/><Relationship Id="rId6" Type="http://schemas.openxmlformats.org/officeDocument/2006/relationships/image" Target="../media/image31.png"/><Relationship Id="rId11" Type="http://schemas.microsoft.com/office/2007/relationships/hdphoto" Target="../media/hdphoto6.wdp"/><Relationship Id="rId5" Type="http://schemas.openxmlformats.org/officeDocument/2006/relationships/image" Target="../media/image30.png"/><Relationship Id="rId15" Type="http://schemas.microsoft.com/office/2007/relationships/hdphoto" Target="../media/hdphoto8.wdp"/><Relationship Id="rId10" Type="http://schemas.openxmlformats.org/officeDocument/2006/relationships/image" Target="../media/image33.png"/><Relationship Id="rId4" Type="http://schemas.openxmlformats.org/officeDocument/2006/relationships/notesSlide" Target="../notesSlides/notesSlide5.xml"/><Relationship Id="rId9" Type="http://schemas.microsoft.com/office/2007/relationships/hdphoto" Target="../media/hdphoto5.wdp"/><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child carrying a backpack and a book&#10;&#10;Description automatically generated">
            <a:extLst>
              <a:ext uri="{FF2B5EF4-FFF2-40B4-BE49-F238E27FC236}">
                <a16:creationId xmlns:a16="http://schemas.microsoft.com/office/drawing/2014/main" id="{9AEFB341-8286-0F4C-F702-4A40E2414AE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2" b="94065" l="9972" r="89988">
                        <a14:foregroundMark x1="56358" y1="85184" x2="56358" y2="94065"/>
                      </a14:backgroundRemoval>
                    </a14:imgEffect>
                  </a14:imgLayer>
                </a14:imgProps>
              </a:ext>
              <a:ext uri="{28A0092B-C50C-407E-A947-70E740481C1C}">
                <a14:useLocalDpi xmlns:a14="http://schemas.microsoft.com/office/drawing/2010/main" val="0"/>
              </a:ext>
            </a:extLst>
          </a:blip>
          <a:stretch>
            <a:fillRect/>
          </a:stretch>
        </p:blipFill>
        <p:spPr>
          <a:xfrm>
            <a:off x="8393927" y="2531842"/>
            <a:ext cx="4584700" cy="4584700"/>
          </a:xfrm>
          <a:prstGeom prst="rect">
            <a:avLst/>
          </a:prstGeom>
        </p:spPr>
      </p:pic>
      <p:pic>
        <p:nvPicPr>
          <p:cNvPr id="33" name="图片 1">
            <a:extLst>
              <a:ext uri="{FF2B5EF4-FFF2-40B4-BE49-F238E27FC236}">
                <a16:creationId xmlns:a16="http://schemas.microsoft.com/office/drawing/2014/main" id="{DBE74A12-D083-4F05-B132-7B2F84D0BC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3"/>
          <a:stretch/>
        </p:blipFill>
        <p:spPr>
          <a:xfrm rot="10800000">
            <a:off x="-32807" y="-929105"/>
            <a:ext cx="12257613" cy="6768197"/>
          </a:xfrm>
          <a:prstGeom prst="rect">
            <a:avLst/>
          </a:prstGeom>
        </p:spPr>
      </p:pic>
      <p:pic>
        <p:nvPicPr>
          <p:cNvPr id="13" name="Picture 12">
            <a:extLst>
              <a:ext uri="{FF2B5EF4-FFF2-40B4-BE49-F238E27FC236}">
                <a16:creationId xmlns:a16="http://schemas.microsoft.com/office/drawing/2014/main" id="{F2FBA18B-15D9-8018-0047-BFA2D5FD78DE}"/>
              </a:ext>
            </a:extLst>
          </p:cNvPr>
          <p:cNvPicPr>
            <a:picLocks noChangeAspect="1"/>
          </p:cNvPicPr>
          <p:nvPr/>
        </p:nvPicPr>
        <p:blipFill>
          <a:blip r:embed="rId5"/>
          <a:stretch>
            <a:fillRect/>
          </a:stretch>
        </p:blipFill>
        <p:spPr>
          <a:xfrm>
            <a:off x="-305722" y="0"/>
            <a:ext cx="5608381" cy="3882724"/>
          </a:xfrm>
          <a:prstGeom prst="rect">
            <a:avLst/>
          </a:prstGeom>
        </p:spPr>
      </p:pic>
      <p:pic>
        <p:nvPicPr>
          <p:cNvPr id="24" name="Picture 23" descr="Cartoon characters of a child and child&#10;&#10;Description automatically generated">
            <a:extLst>
              <a:ext uri="{FF2B5EF4-FFF2-40B4-BE49-F238E27FC236}">
                <a16:creationId xmlns:a16="http://schemas.microsoft.com/office/drawing/2014/main" id="{5C6A2C45-9492-A88A-61AD-4A6EE1E009B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491" b="89984" l="9997" r="89973">
                        <a14:foregroundMark x1="67283" y1="16478" x2="79006" y2="41559"/>
                        <a14:foregroundMark x1="79006" y1="41559" x2="79128" y2="42447"/>
                        <a14:foregroundMark x1="70676" y1="51010" x2="77916" y2="88207"/>
                        <a14:foregroundMark x1="68888" y1="38691" x2="76098" y2="39499"/>
                        <a14:foregroundMark x1="66859" y1="76696" x2="66465" y2="89822"/>
                        <a14:foregroundMark x1="12451" y1="39742" x2="21872" y2="45153"/>
                        <a14:foregroundMark x1="21872" y1="45153" x2="29506" y2="54604"/>
                        <a14:foregroundMark x1="29506" y1="54604" x2="29506" y2="55008"/>
                        <a14:foregroundMark x1="24508" y1="32270" x2="41563" y2="33078"/>
                        <a14:foregroundMark x1="33929" y1="30372" x2="33535" y2="41357"/>
                        <a14:foregroundMark x1="38140" y1="10582" x2="29022" y2="9491"/>
                        <a14:foregroundMark x1="29022" y1="9491" x2="27113" y2="10582"/>
                        <a14:foregroundMark x1="25083" y1="29321" x2="29112" y2="36834"/>
                        <a14:foregroundMark x1="13663" y1="42690" x2="25689" y2="55574"/>
                        <a14:foregroundMark x1="37746" y1="50202" x2="43775" y2="60380"/>
                        <a14:foregroundMark x1="33535" y1="72415" x2="36958" y2="88489"/>
                        <a14:foregroundMark x1="27295" y1="82310" x2="29324" y2="88772"/>
                        <a14:foregroundMark x1="12451" y1="36268" x2="14662" y2="38691"/>
                        <a14:foregroundMark x1="11027" y1="36834" x2="12451" y2="38166"/>
                        <a14:foregroundMark x1="10239" y1="39499" x2="12663" y2="40549"/>
                        <a14:foregroundMark x1="66071" y1="28514" x2="67858" y2="38409"/>
                        <a14:foregroundMark x1="62648" y1="56906" x2="62648" y2="56906"/>
                        <a14:foregroundMark x1="62436" y1="56341" x2="62436" y2="56341"/>
                        <a14:foregroundMark x1="64859" y1="48869" x2="61769" y2="58441"/>
                        <a14:foregroundMark x1="61769" y1="58441" x2="63254" y2="61187"/>
                        <a14:foregroundMark x1="78098" y1="46729" x2="83096" y2="58481"/>
                        <a14:foregroundMark x1="83096" y1="58481" x2="80127" y2="59572"/>
                        <a14:foregroundMark x1="64859" y1="50202" x2="62254" y2="57431"/>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75099" y="3713902"/>
            <a:ext cx="4584700" cy="3438663"/>
          </a:xfrm>
          <a:prstGeom prst="rect">
            <a:avLst/>
          </a:prstGeom>
        </p:spPr>
      </p:pic>
      <p:pic>
        <p:nvPicPr>
          <p:cNvPr id="12"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F0EA1CE5-ECFF-5139-A443-CFAFAF08227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9401905" y="2441904"/>
            <a:ext cx="1523092" cy="14627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B72F229F-2809-256A-EC20-EE043342C8C7}"/>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543604" y="2253849"/>
            <a:ext cx="916309" cy="879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43FFA7-6BE2-90B8-DA08-12097768CB11}"/>
              </a:ext>
            </a:extLst>
          </p:cNvPr>
          <p:cNvPicPr>
            <a:picLocks noChangeAspect="1"/>
          </p:cNvPicPr>
          <p:nvPr/>
        </p:nvPicPr>
        <p:blipFill>
          <a:blip r:embed="rId10"/>
          <a:stretch>
            <a:fillRect/>
          </a:stretch>
        </p:blipFill>
        <p:spPr>
          <a:xfrm>
            <a:off x="1207464" y="1193475"/>
            <a:ext cx="10370195" cy="4298053"/>
          </a:xfrm>
          <a:prstGeom prst="rect">
            <a:avLst/>
          </a:prstGeom>
        </p:spPr>
      </p:pic>
    </p:spTree>
    <p:extLst>
      <p:ext uri="{BB962C8B-B14F-4D97-AF65-F5344CB8AC3E}">
        <p14:creationId xmlns:p14="http://schemas.microsoft.com/office/powerpoint/2010/main" val="3347382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lower pot icon cartoon styl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56" b="90000" l="400" r="96800"/>
                    </a14:imgEffect>
                  </a14:imgLayer>
                </a14:imgProps>
              </a:ext>
              <a:ext uri="{28A0092B-C50C-407E-A947-70E740481C1C}">
                <a14:useLocalDpi xmlns:a14="http://schemas.microsoft.com/office/drawing/2010/main" val="0"/>
              </a:ext>
            </a:extLst>
          </a:blip>
          <a:srcRect/>
          <a:stretch>
            <a:fillRect/>
          </a:stretch>
        </p:blipFill>
        <p:spPr bwMode="auto">
          <a:xfrm>
            <a:off x="499783" y="5353747"/>
            <a:ext cx="1392826" cy="15042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mazon.com: Divine Designs Happy Silly Kawaii Cute Orange Flower Cartoon  Vinyl Decal Sticker (4&quot; Tall): Automotiv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9807" y="3695700"/>
            <a:ext cx="1484383" cy="2091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543616" y="4673883"/>
            <a:ext cx="1195268" cy="1122531"/>
          </a:xfrm>
          <a:prstGeom prst="rect">
            <a:avLst/>
          </a:prstGeom>
        </p:spPr>
      </p:pic>
      <p:sp>
        <p:nvSpPr>
          <p:cNvPr id="12" name="Rounded Rectangle 11"/>
          <p:cNvSpPr/>
          <p:nvPr/>
        </p:nvSpPr>
        <p:spPr>
          <a:xfrm>
            <a:off x="199655" y="1097837"/>
            <a:ext cx="4030821" cy="849993"/>
          </a:xfrm>
          <a:prstGeom prst="roundRect">
            <a:avLst/>
          </a:prstGeom>
          <a:solidFill>
            <a:schemeClr val="lt1">
              <a:alpha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cm = …...dm</a:t>
            </a:r>
          </a:p>
        </p:txBody>
      </p:sp>
      <p:pic>
        <p:nvPicPr>
          <p:cNvPr id="15" name="Picture 4" descr="Flower pot icon cartoon styl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56" b="90000" l="400" r="96800"/>
                    </a14:imgEffect>
                  </a14:imgLayer>
                </a14:imgProps>
              </a:ext>
              <a:ext uri="{28A0092B-C50C-407E-A947-70E740481C1C}">
                <a14:useLocalDpi xmlns:a14="http://schemas.microsoft.com/office/drawing/2010/main" val="0"/>
              </a:ext>
            </a:extLst>
          </a:blip>
          <a:srcRect/>
          <a:stretch>
            <a:fillRect/>
          </a:stretch>
        </p:blipFill>
        <p:spPr bwMode="auto">
          <a:xfrm>
            <a:off x="2587071" y="5353747"/>
            <a:ext cx="1392826" cy="1504253"/>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6780757" y="1139689"/>
            <a:ext cx="3796693" cy="849993"/>
          </a:xfrm>
          <a:prstGeom prst="roundRect">
            <a:avLst/>
          </a:prstGeom>
          <a:solidFill>
            <a:schemeClr val="lt1">
              <a:alpha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cm = …..dm </a:t>
            </a:r>
          </a:p>
        </p:txBody>
      </p:sp>
      <p:pic>
        <p:nvPicPr>
          <p:cNvPr id="21" name="Picture 4" descr="Flower pot icon cartoon styl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56" b="90000" l="400" r="96800"/>
                    </a14:imgEffect>
                  </a14:imgLayer>
                </a14:imgProps>
              </a:ext>
              <a:ext uri="{28A0092B-C50C-407E-A947-70E740481C1C}">
                <a14:useLocalDpi xmlns:a14="http://schemas.microsoft.com/office/drawing/2010/main" val="0"/>
              </a:ext>
            </a:extLst>
          </a:blip>
          <a:srcRect/>
          <a:stretch>
            <a:fillRect/>
          </a:stretch>
        </p:blipFill>
        <p:spPr bwMode="auto">
          <a:xfrm>
            <a:off x="7562265" y="5398017"/>
            <a:ext cx="1392826" cy="150425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Flower pot icon cartoon styl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56" b="90000" l="400" r="96800"/>
                    </a14:imgEffect>
                  </a14:imgLayer>
                </a14:imgProps>
              </a:ext>
              <a:ext uri="{28A0092B-C50C-407E-A947-70E740481C1C}">
                <a14:useLocalDpi xmlns:a14="http://schemas.microsoft.com/office/drawing/2010/main" val="0"/>
              </a:ext>
            </a:extLst>
          </a:blip>
          <a:srcRect/>
          <a:stretch>
            <a:fillRect/>
          </a:stretch>
        </p:blipFill>
        <p:spPr bwMode="auto">
          <a:xfrm>
            <a:off x="9449012" y="5398017"/>
            <a:ext cx="1392826" cy="1504253"/>
          </a:xfrm>
          <a:prstGeom prst="rect">
            <a:avLst/>
          </a:prstGeom>
          <a:noFill/>
          <a:extLst>
            <a:ext uri="{909E8E84-426E-40DD-AFC4-6F175D3DCCD1}">
              <a14:hiddenFill xmlns:a14="http://schemas.microsoft.com/office/drawing/2010/main">
                <a:solidFill>
                  <a:srgbClr val="FFFFFF"/>
                </a:solidFill>
              </a14:hiddenFill>
            </a:ext>
          </a:extLst>
        </p:spPr>
      </p:pic>
      <p:sp>
        <p:nvSpPr>
          <p:cNvPr id="45" name="Rounded Rectangle 44"/>
          <p:cNvSpPr/>
          <p:nvPr/>
        </p:nvSpPr>
        <p:spPr>
          <a:xfrm>
            <a:off x="226120" y="2469437"/>
            <a:ext cx="4004356" cy="849993"/>
          </a:xfrm>
          <a:prstGeom prst="roundRect">
            <a:avLst/>
          </a:prstGeom>
          <a:solidFill>
            <a:schemeClr val="lt1">
              <a:alpha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 dm = ……m</a:t>
            </a:r>
          </a:p>
        </p:txBody>
      </p:sp>
      <p:sp>
        <p:nvSpPr>
          <p:cNvPr id="51" name="Rounded Rectangle 50"/>
          <p:cNvSpPr/>
          <p:nvPr/>
        </p:nvSpPr>
        <p:spPr>
          <a:xfrm>
            <a:off x="6807222" y="2511289"/>
            <a:ext cx="3770228" cy="849993"/>
          </a:xfrm>
          <a:prstGeom prst="roundRect">
            <a:avLst/>
          </a:prstGeom>
          <a:solidFill>
            <a:schemeClr val="lt1">
              <a:alpha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dm = ….. </a:t>
            </a:r>
            <a:r>
              <a:rPr lang="en-US" sz="4000" dirty="0">
                <a:solidFill>
                  <a:prstClr val="black"/>
                </a:solidFill>
                <a:latin typeface="Arial" panose="020B0604020202020204" pitchFamily="34" charset="0"/>
                <a:cs typeface="Arial" panose="020B0604020202020204" pitchFamily="34" charset="0"/>
              </a:rPr>
              <a:t>m</a:t>
            </a:r>
            <a:endParaRPr kumimoji="0" lang="en-US" sz="4000" b="0" i="0" u="none" strike="noStrike" kern="120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1"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2175428" y="-1784025"/>
            <a:ext cx="609600" cy="609600"/>
          </a:xfrm>
          <a:prstGeom prst="rect">
            <a:avLst/>
          </a:prstGeom>
        </p:spPr>
      </p:pic>
      <p:sp>
        <p:nvSpPr>
          <p:cNvPr id="63" name="Rounded Rectangle 62"/>
          <p:cNvSpPr/>
          <p:nvPr/>
        </p:nvSpPr>
        <p:spPr>
          <a:xfrm>
            <a:off x="229511" y="88915"/>
            <a:ext cx="1509373" cy="749604"/>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tabLst/>
              <a:defRPr/>
            </a:pPr>
            <a:r>
              <a:rPr lang="en-US" sz="2800" b="1" dirty="0">
                <a:solidFill>
                  <a:srgbClr val="4472C4">
                    <a:lumMod val="50000"/>
                  </a:srgbClr>
                </a:solidFill>
                <a:latin typeface="Arial" panose="020B0604020202020204" pitchFamily="34" charset="0"/>
                <a:cs typeface="Arial" panose="020B0604020202020204" pitchFamily="34" charset="0"/>
              </a:rPr>
              <a:t>b)</a:t>
            </a:r>
          </a:p>
        </p:txBody>
      </p:sp>
      <p:sp>
        <p:nvSpPr>
          <p:cNvPr id="2" name="Rounded Rectangle 1"/>
          <p:cNvSpPr/>
          <p:nvPr/>
        </p:nvSpPr>
        <p:spPr>
          <a:xfrm>
            <a:off x="2040879" y="1127477"/>
            <a:ext cx="1519252" cy="754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t>
            </a:r>
          </a:p>
        </p:txBody>
      </p:sp>
      <p:pic>
        <p:nvPicPr>
          <p:cNvPr id="67" name="Picture 2" descr="Amazon.com: Divine Designs Happy Silly Kawaii Cute Orange Flower Cartoon  Vinyl Decal Sticker (4&quot; Tall): Automotiv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53443" y="3695700"/>
            <a:ext cx="1484383" cy="209147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657252" y="4673883"/>
            <a:ext cx="1195268" cy="1122531"/>
          </a:xfrm>
          <a:prstGeom prst="rect">
            <a:avLst/>
          </a:prstGeom>
        </p:spPr>
      </p:pic>
      <p:pic>
        <p:nvPicPr>
          <p:cNvPr id="69"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3130670" y="-1784025"/>
            <a:ext cx="609600" cy="609600"/>
          </a:xfrm>
          <a:prstGeom prst="rect">
            <a:avLst/>
          </a:prstGeom>
        </p:spPr>
      </p:pic>
      <p:sp>
        <p:nvSpPr>
          <p:cNvPr id="73" name="Rounded Rectangle 72"/>
          <p:cNvSpPr/>
          <p:nvPr/>
        </p:nvSpPr>
        <p:spPr>
          <a:xfrm>
            <a:off x="2228298" y="2483060"/>
            <a:ext cx="1365140" cy="754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a:t>
            </a:r>
          </a:p>
        </p:txBody>
      </p:sp>
      <p:pic>
        <p:nvPicPr>
          <p:cNvPr id="74" name="Picture 2" descr="Amazon.com: Divine Designs Happy Silly Kawaii Cute Orange Flower Cartoon  Vinyl Decal Sticker (4&quot; Tall): Automotiv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41781" y="3739970"/>
            <a:ext cx="1484383" cy="209147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7645590" y="4718153"/>
            <a:ext cx="1195268" cy="1122531"/>
          </a:xfrm>
          <a:prstGeom prst="rect">
            <a:avLst/>
          </a:prstGeom>
        </p:spPr>
      </p:pic>
      <p:pic>
        <p:nvPicPr>
          <p:cNvPr id="76"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4044276" y="-1784025"/>
            <a:ext cx="609600" cy="609600"/>
          </a:xfrm>
          <a:prstGeom prst="rect">
            <a:avLst/>
          </a:prstGeom>
        </p:spPr>
      </p:pic>
      <p:sp>
        <p:nvSpPr>
          <p:cNvPr id="77" name="Rounded Rectangle 76"/>
          <p:cNvSpPr/>
          <p:nvPr/>
        </p:nvSpPr>
        <p:spPr>
          <a:xfrm>
            <a:off x="8594832" y="1139688"/>
            <a:ext cx="1365140" cy="754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a:t>
            </a:r>
          </a:p>
        </p:txBody>
      </p:sp>
      <p:pic>
        <p:nvPicPr>
          <p:cNvPr id="78" name="Picture 2" descr="Amazon.com: Divine Designs Happy Silly Kawaii Cute Orange Flower Cartoon  Vinyl Decal Sticker (4&quot; Tall): Automotiv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387785" y="3730727"/>
            <a:ext cx="1484383" cy="209147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9491594" y="4708910"/>
            <a:ext cx="1195268" cy="1122531"/>
          </a:xfrm>
          <a:prstGeom prst="rect">
            <a:avLst/>
          </a:prstGeom>
        </p:spPr>
      </p:pic>
      <p:pic>
        <p:nvPicPr>
          <p:cNvPr id="80"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5890280" y="-1793268"/>
            <a:ext cx="609600" cy="609600"/>
          </a:xfrm>
          <a:prstGeom prst="rect">
            <a:avLst/>
          </a:prstGeom>
        </p:spPr>
      </p:pic>
      <p:sp>
        <p:nvSpPr>
          <p:cNvPr id="81" name="Rounded Rectangle 80"/>
          <p:cNvSpPr/>
          <p:nvPr/>
        </p:nvSpPr>
        <p:spPr>
          <a:xfrm>
            <a:off x="8752197" y="2521749"/>
            <a:ext cx="1365140" cy="754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a:t>
            </a:r>
          </a:p>
        </p:txBody>
      </p:sp>
      <p:pic>
        <p:nvPicPr>
          <p:cNvPr id="8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7804426" y="-1793268"/>
            <a:ext cx="609600" cy="609600"/>
          </a:xfrm>
          <a:prstGeom prst="rect">
            <a:avLst/>
          </a:prstGeom>
        </p:spPr>
      </p:pic>
      <p:pic>
        <p:nvPicPr>
          <p:cNvPr id="8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11"/>
          <a:stretch>
            <a:fillRect/>
          </a:stretch>
        </p:blipFill>
        <p:spPr>
          <a:xfrm>
            <a:off x="8754471" y="-1814886"/>
            <a:ext cx="609600" cy="609600"/>
          </a:xfrm>
          <a:prstGeom prst="rect">
            <a:avLst/>
          </a:prstGeom>
        </p:spPr>
      </p:pic>
      <p:grpSp>
        <p:nvGrpSpPr>
          <p:cNvPr id="43" name="Google Shape;4400;p6">
            <a:extLst>
              <a:ext uri="{FF2B5EF4-FFF2-40B4-BE49-F238E27FC236}">
                <a16:creationId xmlns:a16="http://schemas.microsoft.com/office/drawing/2014/main" id="{E56502E2-569E-41C5-BB88-C3FBD3D4CE7F}"/>
              </a:ext>
            </a:extLst>
          </p:cNvPr>
          <p:cNvGrpSpPr/>
          <p:nvPr/>
        </p:nvGrpSpPr>
        <p:grpSpPr>
          <a:xfrm>
            <a:off x="2704060" y="127590"/>
            <a:ext cx="7591639" cy="625693"/>
            <a:chOff x="666857" y="1498114"/>
            <a:chExt cx="7591639" cy="625693"/>
          </a:xfrm>
        </p:grpSpPr>
        <p:sp>
          <p:nvSpPr>
            <p:cNvPr id="46" name="Google Shape;4401;p6">
              <a:extLst>
                <a:ext uri="{FF2B5EF4-FFF2-40B4-BE49-F238E27FC236}">
                  <a16:creationId xmlns:a16="http://schemas.microsoft.com/office/drawing/2014/main" id="{4F623CF0-E8C3-4598-8F99-1B9743B465F1}"/>
                </a:ext>
              </a:extLst>
            </p:cNvPr>
            <p:cNvSpPr txBox="1"/>
            <p:nvPr/>
          </p:nvSpPr>
          <p:spPr>
            <a:xfrm>
              <a:off x="666857" y="1498114"/>
              <a:ext cx="662361" cy="369291"/>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normalizeH="0" baseline="0" noProof="0" dirty="0">
                <a:ln>
                  <a:noFill/>
                </a:ln>
                <a:solidFill>
                  <a:prstClr val="black"/>
                </a:solidFill>
                <a:effectLst/>
                <a:uLnTx/>
                <a:uFillTx/>
              </a:endParaRPr>
            </a:p>
          </p:txBody>
        </p:sp>
        <p:sp>
          <p:nvSpPr>
            <p:cNvPr id="47" name="Google Shape;4402;p6">
              <a:extLst>
                <a:ext uri="{FF2B5EF4-FFF2-40B4-BE49-F238E27FC236}">
                  <a16:creationId xmlns:a16="http://schemas.microsoft.com/office/drawing/2014/main" id="{77C64035-23CB-4C5D-AFE8-8F433B076AB0}"/>
                </a:ext>
              </a:extLst>
            </p:cNvPr>
            <p:cNvSpPr txBox="1"/>
            <p:nvPr/>
          </p:nvSpPr>
          <p:spPr>
            <a:xfrm>
              <a:off x="1234227" y="1600627"/>
              <a:ext cx="7024269" cy="523180"/>
            </a:xfrm>
            <a:prstGeom prst="rect">
              <a:avLst/>
            </a:prstGeom>
            <a:solidFill>
              <a:srgbClr val="FFFAC2"/>
            </a:solid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Mẫu</a:t>
              </a:r>
              <a:r>
                <a:rPr kumimoji="0" lang="en-US" sz="2800" b="0" i="0" u="none" strike="noStrike" kern="0" cap="none"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20 cm = 2 dm; </a:t>
              </a:r>
              <a:r>
                <a:rPr lang="en-US" sz="2800" kern="0" dirty="0">
                  <a:solidFill>
                    <a:prstClr val="black"/>
                  </a:solidFill>
                  <a:latin typeface="Arial" panose="020B0604020202020204" pitchFamily="34" charset="0"/>
                  <a:ea typeface="Arial"/>
                  <a:cs typeface="Arial" panose="020B0604020202020204" pitchFamily="34" charset="0"/>
                  <a:sym typeface="Arial"/>
                </a:rPr>
                <a:t>        </a:t>
              </a:r>
              <a:r>
                <a:rPr kumimoji="0" lang="en-US" sz="2800" b="0" i="0" u="none" strike="noStrike" kern="0" cap="none"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30 dm = 3m</a:t>
              </a:r>
              <a:endParaRPr kumimoji="0" sz="2800" b="0" i="0" u="none" strike="noStrike" kern="0" cap="none"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24223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2" presetClass="emph" presetSubtype="0" fill="hold" nodeType="withEffect">
                                  <p:stCondLst>
                                    <p:cond delay="0"/>
                                  </p:stCondLst>
                                  <p:childTnLst>
                                    <p:animRot by="120000">
                                      <p:cBhvr>
                                        <p:cTn id="13" dur="200" fill="hold">
                                          <p:stCondLst>
                                            <p:cond delay="0"/>
                                          </p:stCondLst>
                                        </p:cTn>
                                        <p:tgtEl>
                                          <p:spTgt spid="4"/>
                                        </p:tgtEl>
                                        <p:attrNameLst>
                                          <p:attrName>r</p:attrName>
                                        </p:attrNameLst>
                                      </p:cBhvr>
                                    </p:animRot>
                                    <p:animRot by="-240000">
                                      <p:cBhvr>
                                        <p:cTn id="14" dur="400" fill="hold">
                                          <p:stCondLst>
                                            <p:cond delay="400"/>
                                          </p:stCondLst>
                                        </p:cTn>
                                        <p:tgtEl>
                                          <p:spTgt spid="4"/>
                                        </p:tgtEl>
                                        <p:attrNameLst>
                                          <p:attrName>r</p:attrName>
                                        </p:attrNameLst>
                                      </p:cBhvr>
                                    </p:animRot>
                                    <p:animRot by="240000">
                                      <p:cBhvr>
                                        <p:cTn id="15" dur="400" fill="hold">
                                          <p:stCondLst>
                                            <p:cond delay="800"/>
                                          </p:stCondLst>
                                        </p:cTn>
                                        <p:tgtEl>
                                          <p:spTgt spid="4"/>
                                        </p:tgtEl>
                                        <p:attrNameLst>
                                          <p:attrName>r</p:attrName>
                                        </p:attrNameLst>
                                      </p:cBhvr>
                                    </p:animRot>
                                    <p:animRot by="-240000">
                                      <p:cBhvr>
                                        <p:cTn id="16" dur="400" fill="hold">
                                          <p:stCondLst>
                                            <p:cond delay="1200"/>
                                          </p:stCondLst>
                                        </p:cTn>
                                        <p:tgtEl>
                                          <p:spTgt spid="4"/>
                                        </p:tgtEl>
                                        <p:attrNameLst>
                                          <p:attrName>r</p:attrName>
                                        </p:attrNameLst>
                                      </p:cBhvr>
                                    </p:animRot>
                                    <p:animRot by="120000">
                                      <p:cBhvr>
                                        <p:cTn id="17" dur="400" fill="hold">
                                          <p:stCondLst>
                                            <p:cond delay="1600"/>
                                          </p:stCondLst>
                                        </p:cTn>
                                        <p:tgtEl>
                                          <p:spTgt spid="4"/>
                                        </p:tgtEl>
                                        <p:attrNameLst>
                                          <p:attrName>r</p:attrName>
                                        </p:attrNameLst>
                                      </p:cBhvr>
                                    </p:animRot>
                                  </p:childTnLst>
                                </p:cTn>
                              </p:par>
                              <p:par>
                                <p:cTn id="18" presetID="9" presetClass="exit" presetSubtype="0" fill="hold"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 presetClass="mediacall" presetSubtype="0" fill="hold" nodeType="withEffect">
                                  <p:stCondLst>
                                    <p:cond delay="0"/>
                                  </p:stCondLst>
                                  <p:childTnLst>
                                    <p:cmd type="call" cmd="playFrom(0.0)">
                                      <p:cBhvr>
                                        <p:cTn id="22" dur="663" fill="hold"/>
                                        <p:tgtEl>
                                          <p:spTgt spid="61"/>
                                        </p:tgtEl>
                                      </p:cBhvr>
                                    </p:cmd>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32" presetClass="emph" presetSubtype="0" fill="hold" nodeType="withEffect">
                                  <p:stCondLst>
                                    <p:cond delay="0"/>
                                  </p:stCondLst>
                                  <p:childTnLst>
                                    <p:animRot by="120000">
                                      <p:cBhvr>
                                        <p:cTn id="33" dur="200" fill="hold">
                                          <p:stCondLst>
                                            <p:cond delay="0"/>
                                          </p:stCondLst>
                                        </p:cTn>
                                        <p:tgtEl>
                                          <p:spTgt spid="67"/>
                                        </p:tgtEl>
                                        <p:attrNameLst>
                                          <p:attrName>r</p:attrName>
                                        </p:attrNameLst>
                                      </p:cBhvr>
                                    </p:animRot>
                                    <p:animRot by="-240000">
                                      <p:cBhvr>
                                        <p:cTn id="34" dur="400" fill="hold">
                                          <p:stCondLst>
                                            <p:cond delay="400"/>
                                          </p:stCondLst>
                                        </p:cTn>
                                        <p:tgtEl>
                                          <p:spTgt spid="67"/>
                                        </p:tgtEl>
                                        <p:attrNameLst>
                                          <p:attrName>r</p:attrName>
                                        </p:attrNameLst>
                                      </p:cBhvr>
                                    </p:animRot>
                                    <p:animRot by="240000">
                                      <p:cBhvr>
                                        <p:cTn id="35" dur="400" fill="hold">
                                          <p:stCondLst>
                                            <p:cond delay="800"/>
                                          </p:stCondLst>
                                        </p:cTn>
                                        <p:tgtEl>
                                          <p:spTgt spid="67"/>
                                        </p:tgtEl>
                                        <p:attrNameLst>
                                          <p:attrName>r</p:attrName>
                                        </p:attrNameLst>
                                      </p:cBhvr>
                                    </p:animRot>
                                    <p:animRot by="-240000">
                                      <p:cBhvr>
                                        <p:cTn id="36" dur="400" fill="hold">
                                          <p:stCondLst>
                                            <p:cond delay="1200"/>
                                          </p:stCondLst>
                                        </p:cTn>
                                        <p:tgtEl>
                                          <p:spTgt spid="67"/>
                                        </p:tgtEl>
                                        <p:attrNameLst>
                                          <p:attrName>r</p:attrName>
                                        </p:attrNameLst>
                                      </p:cBhvr>
                                    </p:animRot>
                                    <p:animRot by="120000">
                                      <p:cBhvr>
                                        <p:cTn id="37" dur="400" fill="hold">
                                          <p:stCondLst>
                                            <p:cond delay="1600"/>
                                          </p:stCondLst>
                                        </p:cTn>
                                        <p:tgtEl>
                                          <p:spTgt spid="67"/>
                                        </p:tgtEl>
                                        <p:attrNameLst>
                                          <p:attrName>r</p:attrName>
                                        </p:attrNameLst>
                                      </p:cBhvr>
                                    </p:animRot>
                                  </p:childTnLst>
                                </p:cTn>
                              </p:par>
                              <p:par>
                                <p:cTn id="38" presetID="9" presetClass="exit" presetSubtype="0" fill="hold" nodeType="withEffect">
                                  <p:stCondLst>
                                    <p:cond delay="0"/>
                                  </p:stCondLst>
                                  <p:childTnLst>
                                    <p:animEffect transition="out" filter="dissolve">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par>
                                <p:cTn id="41" presetID="1" presetClass="mediacall" presetSubtype="0" fill="hold" nodeType="withEffect">
                                  <p:stCondLst>
                                    <p:cond delay="0"/>
                                  </p:stCondLst>
                                  <p:childTnLst>
                                    <p:cmd type="call" cmd="playFrom(0.0)">
                                      <p:cBhvr>
                                        <p:cTn id="42" dur="663" fill="hold"/>
                                        <p:tgtEl>
                                          <p:spTgt spid="69"/>
                                        </p:tgtEl>
                                      </p:cBhvr>
                                    </p:cmd>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par>
                                <p:cTn id="52" presetID="32" presetClass="emph" presetSubtype="0" fill="hold" nodeType="withEffect">
                                  <p:stCondLst>
                                    <p:cond delay="0"/>
                                  </p:stCondLst>
                                  <p:childTnLst>
                                    <p:animRot by="120000">
                                      <p:cBhvr>
                                        <p:cTn id="53" dur="200" fill="hold">
                                          <p:stCondLst>
                                            <p:cond delay="0"/>
                                          </p:stCondLst>
                                        </p:cTn>
                                        <p:tgtEl>
                                          <p:spTgt spid="74"/>
                                        </p:tgtEl>
                                        <p:attrNameLst>
                                          <p:attrName>r</p:attrName>
                                        </p:attrNameLst>
                                      </p:cBhvr>
                                    </p:animRot>
                                    <p:animRot by="-240000">
                                      <p:cBhvr>
                                        <p:cTn id="54" dur="400" fill="hold">
                                          <p:stCondLst>
                                            <p:cond delay="400"/>
                                          </p:stCondLst>
                                        </p:cTn>
                                        <p:tgtEl>
                                          <p:spTgt spid="74"/>
                                        </p:tgtEl>
                                        <p:attrNameLst>
                                          <p:attrName>r</p:attrName>
                                        </p:attrNameLst>
                                      </p:cBhvr>
                                    </p:animRot>
                                    <p:animRot by="240000">
                                      <p:cBhvr>
                                        <p:cTn id="55" dur="400" fill="hold">
                                          <p:stCondLst>
                                            <p:cond delay="800"/>
                                          </p:stCondLst>
                                        </p:cTn>
                                        <p:tgtEl>
                                          <p:spTgt spid="74"/>
                                        </p:tgtEl>
                                        <p:attrNameLst>
                                          <p:attrName>r</p:attrName>
                                        </p:attrNameLst>
                                      </p:cBhvr>
                                    </p:animRot>
                                    <p:animRot by="-240000">
                                      <p:cBhvr>
                                        <p:cTn id="56" dur="400" fill="hold">
                                          <p:stCondLst>
                                            <p:cond delay="1200"/>
                                          </p:stCondLst>
                                        </p:cTn>
                                        <p:tgtEl>
                                          <p:spTgt spid="74"/>
                                        </p:tgtEl>
                                        <p:attrNameLst>
                                          <p:attrName>r</p:attrName>
                                        </p:attrNameLst>
                                      </p:cBhvr>
                                    </p:animRot>
                                    <p:animRot by="120000">
                                      <p:cBhvr>
                                        <p:cTn id="57" dur="400" fill="hold">
                                          <p:stCondLst>
                                            <p:cond delay="1600"/>
                                          </p:stCondLst>
                                        </p:cTn>
                                        <p:tgtEl>
                                          <p:spTgt spid="74"/>
                                        </p:tgtEl>
                                        <p:attrNameLst>
                                          <p:attrName>r</p:attrName>
                                        </p:attrNameLst>
                                      </p:cBhvr>
                                    </p:animRot>
                                  </p:childTnLst>
                                </p:cTn>
                              </p:par>
                              <p:par>
                                <p:cTn id="58" presetID="9" presetClass="exit" presetSubtype="0" fill="hold" nodeType="withEffect">
                                  <p:stCondLst>
                                    <p:cond delay="0"/>
                                  </p:stCondLst>
                                  <p:childTnLst>
                                    <p:animEffect transition="out" filter="dissolve">
                                      <p:cBhvr>
                                        <p:cTn id="59" dur="500"/>
                                        <p:tgtEl>
                                          <p:spTgt spid="75"/>
                                        </p:tgtEl>
                                      </p:cBhvr>
                                    </p:animEffect>
                                    <p:set>
                                      <p:cBhvr>
                                        <p:cTn id="60" dur="1" fill="hold">
                                          <p:stCondLst>
                                            <p:cond delay="499"/>
                                          </p:stCondLst>
                                        </p:cTn>
                                        <p:tgtEl>
                                          <p:spTgt spid="75"/>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663" fill="hold"/>
                                        <p:tgtEl>
                                          <p:spTgt spid="76"/>
                                        </p:tgtEl>
                                      </p:cBhvr>
                                    </p:cmd>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ppt_x"/>
                                          </p:val>
                                        </p:tav>
                                        <p:tav tm="100000">
                                          <p:val>
                                            <p:strVal val="#ppt_x"/>
                                          </p:val>
                                        </p:tav>
                                      </p:tavLst>
                                    </p:anim>
                                    <p:anim calcmode="lin" valueType="num">
                                      <p:cBhvr additive="base">
                                        <p:cTn id="68" dur="500" fill="hold"/>
                                        <p:tgtEl>
                                          <p:spTgt spid="81"/>
                                        </p:tgtEl>
                                        <p:attrNameLst>
                                          <p:attrName>ppt_y</p:attrName>
                                        </p:attrNameLst>
                                      </p:cBhvr>
                                      <p:tavLst>
                                        <p:tav tm="0">
                                          <p:val>
                                            <p:strVal val="1+#ppt_h/2"/>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par>
                                <p:cTn id="72" presetID="32" presetClass="emph" presetSubtype="0" fill="hold" nodeType="withEffect">
                                  <p:stCondLst>
                                    <p:cond delay="0"/>
                                  </p:stCondLst>
                                  <p:childTnLst>
                                    <p:animRot by="120000">
                                      <p:cBhvr>
                                        <p:cTn id="73" dur="200" fill="hold">
                                          <p:stCondLst>
                                            <p:cond delay="0"/>
                                          </p:stCondLst>
                                        </p:cTn>
                                        <p:tgtEl>
                                          <p:spTgt spid="78"/>
                                        </p:tgtEl>
                                        <p:attrNameLst>
                                          <p:attrName>r</p:attrName>
                                        </p:attrNameLst>
                                      </p:cBhvr>
                                    </p:animRot>
                                    <p:animRot by="-240000">
                                      <p:cBhvr>
                                        <p:cTn id="74" dur="400" fill="hold">
                                          <p:stCondLst>
                                            <p:cond delay="400"/>
                                          </p:stCondLst>
                                        </p:cTn>
                                        <p:tgtEl>
                                          <p:spTgt spid="78"/>
                                        </p:tgtEl>
                                        <p:attrNameLst>
                                          <p:attrName>r</p:attrName>
                                        </p:attrNameLst>
                                      </p:cBhvr>
                                    </p:animRot>
                                    <p:animRot by="240000">
                                      <p:cBhvr>
                                        <p:cTn id="75" dur="400" fill="hold">
                                          <p:stCondLst>
                                            <p:cond delay="800"/>
                                          </p:stCondLst>
                                        </p:cTn>
                                        <p:tgtEl>
                                          <p:spTgt spid="78"/>
                                        </p:tgtEl>
                                        <p:attrNameLst>
                                          <p:attrName>r</p:attrName>
                                        </p:attrNameLst>
                                      </p:cBhvr>
                                    </p:animRot>
                                    <p:animRot by="-240000">
                                      <p:cBhvr>
                                        <p:cTn id="76" dur="400" fill="hold">
                                          <p:stCondLst>
                                            <p:cond delay="1200"/>
                                          </p:stCondLst>
                                        </p:cTn>
                                        <p:tgtEl>
                                          <p:spTgt spid="78"/>
                                        </p:tgtEl>
                                        <p:attrNameLst>
                                          <p:attrName>r</p:attrName>
                                        </p:attrNameLst>
                                      </p:cBhvr>
                                    </p:animRot>
                                    <p:animRot by="120000">
                                      <p:cBhvr>
                                        <p:cTn id="77" dur="400" fill="hold">
                                          <p:stCondLst>
                                            <p:cond delay="1600"/>
                                          </p:stCondLst>
                                        </p:cTn>
                                        <p:tgtEl>
                                          <p:spTgt spid="78"/>
                                        </p:tgtEl>
                                        <p:attrNameLst>
                                          <p:attrName>r</p:attrName>
                                        </p:attrNameLst>
                                      </p:cBhvr>
                                    </p:animRot>
                                  </p:childTnLst>
                                </p:cTn>
                              </p:par>
                              <p:par>
                                <p:cTn id="78" presetID="9" presetClass="exit" presetSubtype="0" fill="hold" nodeType="withEffect">
                                  <p:stCondLst>
                                    <p:cond delay="0"/>
                                  </p:stCondLst>
                                  <p:childTnLst>
                                    <p:animEffect transition="out" filter="dissolve">
                                      <p:cBhvr>
                                        <p:cTn id="79" dur="500"/>
                                        <p:tgtEl>
                                          <p:spTgt spid="79"/>
                                        </p:tgtEl>
                                      </p:cBhvr>
                                    </p:animEffect>
                                    <p:set>
                                      <p:cBhvr>
                                        <p:cTn id="80" dur="1" fill="hold">
                                          <p:stCondLst>
                                            <p:cond delay="499"/>
                                          </p:stCondLst>
                                        </p:cTn>
                                        <p:tgtEl>
                                          <p:spTgt spid="79"/>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663" fill="hold"/>
                                        <p:tgtEl>
                                          <p:spTgt spid="80"/>
                                        </p:tgtEl>
                                      </p:cBhvr>
                                    </p:cmd>
                                  </p:childTnLst>
                                </p:cTn>
                              </p:par>
                              <p:par>
                                <p:cTn id="83" presetID="1" presetClass="mediacall" presetSubtype="0" fill="hold" nodeType="withEffect">
                                  <p:stCondLst>
                                    <p:cond delay="0"/>
                                  </p:stCondLst>
                                  <p:childTnLst>
                                    <p:cmd type="call" cmd="playFrom(0.0)">
                                      <p:cBhvr>
                                        <p:cTn id="84" dur="663" fill="hold"/>
                                        <p:tgtEl>
                                          <p:spTgt spid="84"/>
                                        </p:tgtEl>
                                      </p:cBhvr>
                                    </p:cmd>
                                  </p:childTnLst>
                                </p:cTn>
                              </p:par>
                              <p:par>
                                <p:cTn id="85" presetID="1" presetClass="mediacall" presetSubtype="0" fill="hold" nodeType="withEffect">
                                  <p:stCondLst>
                                    <p:cond delay="0"/>
                                  </p:stCondLst>
                                  <p:childTnLst>
                                    <p:cmd type="call" cmd="playFrom(0.0)">
                                      <p:cBhvr>
                                        <p:cTn id="86" dur="663" fill="hold"/>
                                        <p:tgtEl>
                                          <p:spTgt spid="88"/>
                                        </p:tgtEl>
                                      </p:cBhvr>
                                    </p:cmd>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61"/>
                </p:tgtEl>
              </p:cMediaNode>
            </p:audio>
            <p:audio>
              <p:cMediaNode vol="80000">
                <p:cTn id="93" fill="hold" display="0">
                  <p:stCondLst>
                    <p:cond delay="indefinite"/>
                  </p:stCondLst>
                  <p:endCondLst>
                    <p:cond evt="onStopAudio" delay="0">
                      <p:tgtEl>
                        <p:sldTgt/>
                      </p:tgtEl>
                    </p:cond>
                  </p:endCondLst>
                </p:cTn>
                <p:tgtEl>
                  <p:spTgt spid="69"/>
                </p:tgtEl>
              </p:cMediaNode>
            </p:audio>
            <p:audio>
              <p:cMediaNode vol="80000">
                <p:cTn id="94" fill="hold" display="0">
                  <p:stCondLst>
                    <p:cond delay="indefinite"/>
                  </p:stCondLst>
                  <p:endCondLst>
                    <p:cond evt="onStopAudio" delay="0">
                      <p:tgtEl>
                        <p:sldTgt/>
                      </p:tgtEl>
                    </p:cond>
                  </p:endCondLst>
                </p:cTn>
                <p:tgtEl>
                  <p:spTgt spid="76"/>
                </p:tgtEl>
              </p:cMediaNode>
            </p:audio>
            <p:audio>
              <p:cMediaNode vol="80000">
                <p:cTn id="95" fill="hold" display="0">
                  <p:stCondLst>
                    <p:cond delay="indefinite"/>
                  </p:stCondLst>
                  <p:endCondLst>
                    <p:cond evt="onStopAudio" delay="0">
                      <p:tgtEl>
                        <p:sldTgt/>
                      </p:tgtEl>
                    </p:cond>
                  </p:endCondLst>
                </p:cTn>
                <p:tgtEl>
                  <p:spTgt spid="80"/>
                </p:tgtEl>
              </p:cMediaNode>
            </p:audio>
            <p:audio>
              <p:cMediaNode vol="80000">
                <p:cTn id="96" fill="hold" display="0">
                  <p:stCondLst>
                    <p:cond delay="indefinite"/>
                  </p:stCondLst>
                  <p:endCondLst>
                    <p:cond evt="onStopAudio" delay="0">
                      <p:tgtEl>
                        <p:sldTgt/>
                      </p:tgtEl>
                    </p:cond>
                  </p:endCondLst>
                </p:cTn>
                <p:tgtEl>
                  <p:spTgt spid="84"/>
                </p:tgtEl>
              </p:cMediaNode>
            </p:audio>
            <p:audio>
              <p:cMediaNode vol="80000">
                <p:cTn id="97" fill="hold" display="0">
                  <p:stCondLst>
                    <p:cond delay="indefinite"/>
                  </p:stCondLst>
                  <p:endCondLst>
                    <p:cond evt="onStopAudio" delay="0">
                      <p:tgtEl>
                        <p:sldTgt/>
                      </p:tgtEl>
                    </p:cond>
                  </p:endCondLst>
                </p:cTn>
                <p:tgtEl>
                  <p:spTgt spid="88"/>
                </p:tgtEl>
              </p:cMediaNode>
            </p:audio>
          </p:childTnLst>
        </p:cTn>
      </p:par>
    </p:tnLst>
    <p:bldLst>
      <p:bldP spid="2" grpId="0" animBg="1"/>
      <p:bldP spid="73" grpId="0" animBg="1"/>
      <p:bldP spid="77"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99144" y="167407"/>
            <a:ext cx="9771960" cy="1155810"/>
            <a:chOff x="2944957" y="341747"/>
            <a:chExt cx="5586203" cy="1155810"/>
          </a:xfrm>
        </p:grpSpPr>
        <p:grpSp>
          <p:nvGrpSpPr>
            <p:cNvPr id="2" name="Group 1"/>
            <p:cNvGrpSpPr/>
            <p:nvPr/>
          </p:nvGrpSpPr>
          <p:grpSpPr>
            <a:xfrm>
              <a:off x="7860650" y="552974"/>
              <a:ext cx="670510" cy="746704"/>
              <a:chOff x="7380748" y="482733"/>
              <a:chExt cx="670510" cy="746704"/>
            </a:xfrm>
          </p:grpSpPr>
          <p:sp>
            <p:nvSpPr>
              <p:cNvPr id="81" name="Freeform 41"/>
              <p:cNvSpPr/>
              <p:nvPr/>
            </p:nvSpPr>
            <p:spPr bwMode="auto">
              <a:xfrm>
                <a:off x="7380748" y="526105"/>
                <a:ext cx="661132" cy="703332"/>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Oval 42"/>
              <p:cNvSpPr>
                <a:spLocks noChangeArrowheads="1"/>
              </p:cNvSpPr>
              <p:nvPr/>
            </p:nvSpPr>
            <p:spPr bwMode="auto">
              <a:xfrm>
                <a:off x="7612848" y="1024299"/>
                <a:ext cx="43372" cy="44544"/>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43"/>
              <p:cNvSpPr/>
              <p:nvPr/>
            </p:nvSpPr>
            <p:spPr bwMode="auto">
              <a:xfrm>
                <a:off x="7822675" y="968032"/>
                <a:ext cx="30478" cy="37511"/>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Oval 44"/>
              <p:cNvSpPr>
                <a:spLocks noChangeArrowheads="1"/>
              </p:cNvSpPr>
              <p:nvPr/>
            </p:nvSpPr>
            <p:spPr bwMode="auto">
              <a:xfrm>
                <a:off x="7556581" y="942244"/>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45"/>
              <p:cNvSpPr/>
              <p:nvPr/>
            </p:nvSpPr>
            <p:spPr bwMode="auto">
              <a:xfrm>
                <a:off x="7734759" y="1058293"/>
                <a:ext cx="46889" cy="50405"/>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Oval 46"/>
              <p:cNvSpPr>
                <a:spLocks noChangeArrowheads="1"/>
              </p:cNvSpPr>
              <p:nvPr/>
            </p:nvSpPr>
            <p:spPr bwMode="auto">
              <a:xfrm>
                <a:off x="7680836" y="955138"/>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47"/>
              <p:cNvSpPr/>
              <p:nvPr/>
            </p:nvSpPr>
            <p:spPr bwMode="auto">
              <a:xfrm>
                <a:off x="7646842" y="1138004"/>
                <a:ext cx="46889" cy="41028"/>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48"/>
              <p:cNvSpPr/>
              <p:nvPr/>
            </p:nvSpPr>
            <p:spPr bwMode="auto">
              <a:xfrm>
                <a:off x="7628087" y="605816"/>
                <a:ext cx="41028" cy="39855"/>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49"/>
              <p:cNvSpPr/>
              <p:nvPr/>
            </p:nvSpPr>
            <p:spPr bwMode="auto">
              <a:xfrm>
                <a:off x="7437015" y="605816"/>
                <a:ext cx="50405" cy="56267"/>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50"/>
              <p:cNvSpPr/>
              <p:nvPr/>
            </p:nvSpPr>
            <p:spPr bwMode="auto">
              <a:xfrm>
                <a:off x="7860186" y="602300"/>
                <a:ext cx="28133" cy="12894"/>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51"/>
              <p:cNvSpPr/>
              <p:nvPr/>
            </p:nvSpPr>
            <p:spPr bwMode="auto">
              <a:xfrm>
                <a:off x="7524931" y="570650"/>
                <a:ext cx="50405" cy="44544"/>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52"/>
              <p:cNvSpPr/>
              <p:nvPr/>
            </p:nvSpPr>
            <p:spPr bwMode="auto">
              <a:xfrm>
                <a:off x="7965686" y="617539"/>
                <a:ext cx="35167" cy="31650"/>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53"/>
              <p:cNvSpPr/>
              <p:nvPr/>
            </p:nvSpPr>
            <p:spPr bwMode="auto">
              <a:xfrm>
                <a:off x="7386609" y="482733"/>
                <a:ext cx="664649" cy="666993"/>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 name="Group 2"/>
            <p:cNvGrpSpPr/>
            <p:nvPr/>
          </p:nvGrpSpPr>
          <p:grpSpPr>
            <a:xfrm>
              <a:off x="2944957" y="341747"/>
              <a:ext cx="1321091" cy="1155810"/>
              <a:chOff x="2686008" y="83006"/>
              <a:chExt cx="1321091" cy="1155810"/>
            </a:xfrm>
          </p:grpSpPr>
          <p:sp>
            <p:nvSpPr>
              <p:cNvPr id="46" name="Freeform 6"/>
              <p:cNvSpPr/>
              <p:nvPr/>
            </p:nvSpPr>
            <p:spPr bwMode="auto">
              <a:xfrm>
                <a:off x="2742274" y="83006"/>
                <a:ext cx="836964" cy="978804"/>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7"/>
              <p:cNvSpPr/>
              <p:nvPr/>
            </p:nvSpPr>
            <p:spPr bwMode="auto">
              <a:xfrm>
                <a:off x="3268600" y="923488"/>
                <a:ext cx="28133" cy="5861"/>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8"/>
              <p:cNvSpPr/>
              <p:nvPr/>
            </p:nvSpPr>
            <p:spPr bwMode="auto">
              <a:xfrm>
                <a:off x="3390511" y="927005"/>
                <a:ext cx="49233" cy="43372"/>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9"/>
              <p:cNvSpPr/>
              <p:nvPr/>
            </p:nvSpPr>
            <p:spPr bwMode="auto">
              <a:xfrm>
                <a:off x="2892318" y="397161"/>
                <a:ext cx="53922" cy="31650"/>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Oval 10"/>
              <p:cNvSpPr>
                <a:spLocks noChangeArrowheads="1"/>
              </p:cNvSpPr>
              <p:nvPr/>
            </p:nvSpPr>
            <p:spPr bwMode="auto">
              <a:xfrm>
                <a:off x="2826673" y="447567"/>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Oval 11"/>
              <p:cNvSpPr>
                <a:spLocks noChangeArrowheads="1"/>
              </p:cNvSpPr>
              <p:nvPr/>
            </p:nvSpPr>
            <p:spPr bwMode="auto">
              <a:xfrm>
                <a:off x="2942723" y="585889"/>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Oval 12"/>
              <p:cNvSpPr>
                <a:spLocks noChangeArrowheads="1"/>
              </p:cNvSpPr>
              <p:nvPr/>
            </p:nvSpPr>
            <p:spPr bwMode="auto">
              <a:xfrm>
                <a:off x="2817296" y="615194"/>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13"/>
              <p:cNvSpPr/>
              <p:nvPr/>
            </p:nvSpPr>
            <p:spPr bwMode="auto">
              <a:xfrm>
                <a:off x="2766890" y="497972"/>
                <a:ext cx="46889" cy="50405"/>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Oval 14"/>
              <p:cNvSpPr>
                <a:spLocks noChangeArrowheads="1"/>
              </p:cNvSpPr>
              <p:nvPr/>
            </p:nvSpPr>
            <p:spPr bwMode="auto">
              <a:xfrm>
                <a:off x="3446778" y="281111"/>
                <a:ext cx="43372"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15"/>
              <p:cNvSpPr/>
              <p:nvPr/>
            </p:nvSpPr>
            <p:spPr bwMode="auto">
              <a:xfrm>
                <a:off x="3317834" y="344411"/>
                <a:ext cx="3517" cy="937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16"/>
              <p:cNvSpPr/>
              <p:nvPr/>
            </p:nvSpPr>
            <p:spPr bwMode="auto">
              <a:xfrm>
                <a:off x="3656605" y="236567"/>
                <a:ext cx="43372" cy="44544"/>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17"/>
              <p:cNvSpPr/>
              <p:nvPr/>
            </p:nvSpPr>
            <p:spPr bwMode="auto">
              <a:xfrm>
                <a:off x="3405750" y="227189"/>
                <a:ext cx="33994" cy="22272"/>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Oval 18"/>
              <p:cNvSpPr>
                <a:spLocks noChangeArrowheads="1"/>
              </p:cNvSpPr>
              <p:nvPr/>
            </p:nvSpPr>
            <p:spPr bwMode="auto">
              <a:xfrm>
                <a:off x="3568689" y="315106"/>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Oval 19"/>
              <p:cNvSpPr>
                <a:spLocks noChangeArrowheads="1"/>
              </p:cNvSpPr>
              <p:nvPr/>
            </p:nvSpPr>
            <p:spPr bwMode="auto">
              <a:xfrm>
                <a:off x="3518283" y="211950"/>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20"/>
              <p:cNvSpPr/>
              <p:nvPr/>
            </p:nvSpPr>
            <p:spPr bwMode="auto">
              <a:xfrm>
                <a:off x="3061117" y="394817"/>
                <a:ext cx="50405" cy="21100"/>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Oval 21"/>
              <p:cNvSpPr>
                <a:spLocks noChangeArrowheads="1"/>
              </p:cNvSpPr>
              <p:nvPr/>
            </p:nvSpPr>
            <p:spPr bwMode="auto">
              <a:xfrm>
                <a:off x="3368239" y="454600"/>
                <a:ext cx="43372"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22"/>
              <p:cNvSpPr/>
              <p:nvPr/>
            </p:nvSpPr>
            <p:spPr bwMode="auto">
              <a:xfrm>
                <a:off x="3299078" y="413572"/>
                <a:ext cx="16411" cy="46889"/>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Oval 23"/>
              <p:cNvSpPr>
                <a:spLocks noChangeArrowheads="1"/>
              </p:cNvSpPr>
              <p:nvPr/>
            </p:nvSpPr>
            <p:spPr bwMode="auto">
              <a:xfrm>
                <a:off x="2901695" y="514383"/>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24"/>
              <p:cNvSpPr/>
              <p:nvPr/>
            </p:nvSpPr>
            <p:spPr bwMode="auto">
              <a:xfrm>
                <a:off x="3161928" y="434672"/>
                <a:ext cx="50405" cy="4806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Oval 25"/>
              <p:cNvSpPr>
                <a:spLocks noChangeArrowheads="1"/>
              </p:cNvSpPr>
              <p:nvPr/>
            </p:nvSpPr>
            <p:spPr bwMode="auto">
              <a:xfrm>
                <a:off x="3649572" y="404194"/>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Oval 26"/>
              <p:cNvSpPr>
                <a:spLocks noChangeArrowheads="1"/>
              </p:cNvSpPr>
              <p:nvPr/>
            </p:nvSpPr>
            <p:spPr bwMode="auto">
              <a:xfrm>
                <a:off x="3371756" y="359650"/>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Oval 27"/>
              <p:cNvSpPr>
                <a:spLocks noChangeArrowheads="1"/>
              </p:cNvSpPr>
              <p:nvPr/>
            </p:nvSpPr>
            <p:spPr bwMode="auto">
              <a:xfrm>
                <a:off x="3456156" y="451083"/>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8" name="Oval 28"/>
              <p:cNvSpPr>
                <a:spLocks noChangeArrowheads="1"/>
              </p:cNvSpPr>
              <p:nvPr/>
            </p:nvSpPr>
            <p:spPr bwMode="auto">
              <a:xfrm>
                <a:off x="3525317" y="387783"/>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9" name="Oval 29"/>
              <p:cNvSpPr>
                <a:spLocks noChangeArrowheads="1"/>
              </p:cNvSpPr>
              <p:nvPr/>
            </p:nvSpPr>
            <p:spPr bwMode="auto">
              <a:xfrm>
                <a:off x="3011884" y="469839"/>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0" name="Oval 30"/>
              <p:cNvSpPr>
                <a:spLocks noChangeArrowheads="1"/>
              </p:cNvSpPr>
              <p:nvPr/>
            </p:nvSpPr>
            <p:spPr bwMode="auto">
              <a:xfrm>
                <a:off x="3126762" y="523761"/>
                <a:ext cx="44544"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1" name="Oval 31"/>
              <p:cNvSpPr>
                <a:spLocks noChangeArrowheads="1"/>
              </p:cNvSpPr>
              <p:nvPr/>
            </p:nvSpPr>
            <p:spPr bwMode="auto">
              <a:xfrm>
                <a:off x="3430367" y="611677"/>
                <a:ext cx="44544" cy="44544"/>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2" name="Freeform 32"/>
              <p:cNvSpPr/>
              <p:nvPr/>
            </p:nvSpPr>
            <p:spPr bwMode="auto">
              <a:xfrm>
                <a:off x="3236950" y="529622"/>
                <a:ext cx="46889" cy="53922"/>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3" name="Oval 33"/>
              <p:cNvSpPr>
                <a:spLocks noChangeArrowheads="1"/>
              </p:cNvSpPr>
              <p:nvPr/>
            </p:nvSpPr>
            <p:spPr bwMode="auto">
              <a:xfrm>
                <a:off x="3083390" y="608161"/>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4" name="Oval 34"/>
              <p:cNvSpPr>
                <a:spLocks noChangeArrowheads="1"/>
              </p:cNvSpPr>
              <p:nvPr/>
            </p:nvSpPr>
            <p:spPr bwMode="auto">
              <a:xfrm>
                <a:off x="3270945" y="608161"/>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35"/>
              <p:cNvSpPr/>
              <p:nvPr/>
            </p:nvSpPr>
            <p:spPr bwMode="auto">
              <a:xfrm>
                <a:off x="3634333" y="542516"/>
                <a:ext cx="56267" cy="56267"/>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6" name="Oval 36"/>
              <p:cNvSpPr>
                <a:spLocks noChangeArrowheads="1"/>
              </p:cNvSpPr>
              <p:nvPr/>
            </p:nvSpPr>
            <p:spPr bwMode="auto">
              <a:xfrm>
                <a:off x="3374100" y="529622"/>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37"/>
              <p:cNvSpPr/>
              <p:nvPr/>
            </p:nvSpPr>
            <p:spPr bwMode="auto">
              <a:xfrm>
                <a:off x="3568689" y="615194"/>
                <a:ext cx="46889" cy="41028"/>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Oval 38"/>
              <p:cNvSpPr>
                <a:spLocks noChangeArrowheads="1"/>
              </p:cNvSpPr>
              <p:nvPr/>
            </p:nvSpPr>
            <p:spPr bwMode="auto">
              <a:xfrm>
                <a:off x="3544072" y="501489"/>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39"/>
              <p:cNvSpPr/>
              <p:nvPr/>
            </p:nvSpPr>
            <p:spPr bwMode="auto">
              <a:xfrm>
                <a:off x="3703494" y="315106"/>
                <a:ext cx="37511" cy="53922"/>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40"/>
              <p:cNvSpPr/>
              <p:nvPr/>
            </p:nvSpPr>
            <p:spPr bwMode="auto">
              <a:xfrm>
                <a:off x="2686008" y="139273"/>
                <a:ext cx="933087" cy="885026"/>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56"/>
              <p:cNvSpPr/>
              <p:nvPr/>
            </p:nvSpPr>
            <p:spPr bwMode="auto">
              <a:xfrm>
                <a:off x="3859399" y="1203649"/>
                <a:ext cx="46889" cy="35167"/>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67"/>
              <p:cNvSpPr/>
              <p:nvPr/>
            </p:nvSpPr>
            <p:spPr bwMode="auto">
              <a:xfrm>
                <a:off x="3887533" y="847294"/>
                <a:ext cx="106672" cy="76194"/>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68"/>
              <p:cNvSpPr/>
              <p:nvPr/>
            </p:nvSpPr>
            <p:spPr bwMode="auto">
              <a:xfrm>
                <a:off x="3900427" y="1011405"/>
                <a:ext cx="106672" cy="82055"/>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sp>
          <p:nvSpPr>
            <p:cNvPr id="4" name="Rectangle: Rounded Corners 3"/>
            <p:cNvSpPr/>
            <p:nvPr/>
          </p:nvSpPr>
          <p:spPr>
            <a:xfrm>
              <a:off x="3862803" y="478310"/>
              <a:ext cx="4016603" cy="90810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ea typeface="Arial"/>
                  <a:cs typeface="Arial"/>
                  <a:sym typeface="Arial"/>
                </a:rPr>
                <a:t>2. </a:t>
              </a:r>
              <a:r>
                <a:rPr kumimoji="0" lang="en-US" sz="2800" b="1" i="0" u="none" strike="noStrike" kern="0" cap="none" spc="0" normalizeH="0" baseline="0" noProof="0" dirty="0" err="1">
                  <a:ln>
                    <a:noFill/>
                  </a:ln>
                  <a:solidFill>
                    <a:schemeClr val="bg1"/>
                  </a:solidFill>
                  <a:effectLst/>
                  <a:uLnTx/>
                  <a:uFillTx/>
                  <a:ea typeface="Arial"/>
                  <a:cs typeface="Arial"/>
                  <a:sym typeface="Arial"/>
                </a:rPr>
                <a:t>Chọn</a:t>
              </a:r>
              <a:r>
                <a:rPr kumimoji="0" lang="en-US" sz="2800" b="1" i="0" u="none" strike="noStrike" kern="0" cap="none" spc="0" normalizeH="0" baseline="0" noProof="0" dirty="0">
                  <a:ln>
                    <a:noFill/>
                  </a:ln>
                  <a:solidFill>
                    <a:schemeClr val="bg1"/>
                  </a:solidFill>
                  <a:effectLst/>
                  <a:uLnTx/>
                  <a:uFillTx/>
                  <a:ea typeface="Arial"/>
                  <a:cs typeface="Arial"/>
                  <a:sym typeface="Arial"/>
                </a:rPr>
                <a:t> </a:t>
              </a:r>
              <a:r>
                <a:rPr kumimoji="0" lang="en-US" sz="2800" b="1" i="0" u="none" strike="noStrike" kern="0" cap="none" spc="0" normalizeH="0" baseline="0" noProof="0" dirty="0" err="1">
                  <a:ln>
                    <a:noFill/>
                  </a:ln>
                  <a:solidFill>
                    <a:schemeClr val="bg1"/>
                  </a:solidFill>
                  <a:effectLst/>
                  <a:uLnTx/>
                  <a:uFillTx/>
                  <a:ea typeface="Arial"/>
                  <a:cs typeface="Arial"/>
                  <a:sym typeface="Arial"/>
                </a:rPr>
                <a:t>độ</a:t>
              </a:r>
              <a:r>
                <a:rPr kumimoji="0" lang="en-US" sz="2800" b="1" i="0" u="none" strike="noStrike" kern="0" cap="none" spc="0" normalizeH="0" baseline="0" noProof="0" dirty="0">
                  <a:ln>
                    <a:noFill/>
                  </a:ln>
                  <a:solidFill>
                    <a:schemeClr val="bg1"/>
                  </a:solidFill>
                  <a:effectLst/>
                  <a:uLnTx/>
                  <a:uFillTx/>
                  <a:ea typeface="Arial"/>
                  <a:cs typeface="Arial"/>
                  <a:sym typeface="Arial"/>
                </a:rPr>
                <a:t> </a:t>
              </a:r>
              <a:r>
                <a:rPr kumimoji="0" lang="en-US" sz="2800" b="1" i="0" u="none" strike="noStrike" kern="0" cap="none" spc="0" normalizeH="0" baseline="0" noProof="0" dirty="0" err="1">
                  <a:ln>
                    <a:noFill/>
                  </a:ln>
                  <a:solidFill>
                    <a:schemeClr val="bg1"/>
                  </a:solidFill>
                  <a:effectLst/>
                  <a:uLnTx/>
                  <a:uFillTx/>
                  <a:ea typeface="Arial"/>
                  <a:cs typeface="Arial"/>
                  <a:sym typeface="Arial"/>
                </a:rPr>
                <a:t>dài</a:t>
              </a:r>
              <a:r>
                <a:rPr kumimoji="0" lang="en-US" sz="2800" b="1" i="0" u="none" strike="noStrike" kern="0" cap="none" spc="0" normalizeH="0" baseline="0" noProof="0" dirty="0">
                  <a:ln>
                    <a:noFill/>
                  </a:ln>
                  <a:solidFill>
                    <a:schemeClr val="bg1"/>
                  </a:solidFill>
                  <a:effectLst/>
                  <a:uLnTx/>
                  <a:uFillTx/>
                  <a:ea typeface="Arial"/>
                  <a:cs typeface="Arial"/>
                  <a:sym typeface="Arial"/>
                </a:rPr>
                <a:t> </a:t>
              </a:r>
              <a:r>
                <a:rPr kumimoji="0" lang="en-US" sz="2800" b="1" i="0" u="none" strike="noStrike" kern="0" cap="none" spc="0" normalizeH="0" baseline="0" noProof="0" dirty="0" err="1">
                  <a:ln>
                    <a:noFill/>
                  </a:ln>
                  <a:solidFill>
                    <a:schemeClr val="bg1"/>
                  </a:solidFill>
                  <a:effectLst/>
                  <a:uLnTx/>
                  <a:uFillTx/>
                  <a:ea typeface="Arial"/>
                  <a:cs typeface="Arial"/>
                  <a:sym typeface="Arial"/>
                </a:rPr>
                <a:t>thích</a:t>
              </a:r>
              <a:r>
                <a:rPr kumimoji="0" lang="en-US" sz="2800" b="1" i="0" u="none" strike="noStrike" kern="0" cap="none" spc="0" normalizeH="0" baseline="0" noProof="0" dirty="0">
                  <a:ln>
                    <a:noFill/>
                  </a:ln>
                  <a:solidFill>
                    <a:schemeClr val="bg1"/>
                  </a:solidFill>
                  <a:effectLst/>
                  <a:uLnTx/>
                  <a:uFillTx/>
                  <a:ea typeface="Arial"/>
                  <a:cs typeface="Arial"/>
                  <a:sym typeface="Arial"/>
                </a:rPr>
                <a:t> </a:t>
              </a:r>
              <a:r>
                <a:rPr kumimoji="0" lang="en-US" sz="2800" b="1" i="0" u="none" strike="noStrike" kern="0" cap="none" spc="0" normalizeH="0" baseline="0" noProof="0" dirty="0" err="1">
                  <a:ln>
                    <a:noFill/>
                  </a:ln>
                  <a:solidFill>
                    <a:schemeClr val="bg1"/>
                  </a:solidFill>
                  <a:effectLst/>
                  <a:uLnTx/>
                  <a:uFillTx/>
                  <a:ea typeface="Arial"/>
                  <a:cs typeface="Arial"/>
                  <a:sym typeface="Arial"/>
                </a:rPr>
                <a:t>hợp</a:t>
              </a:r>
              <a:r>
                <a:rPr kumimoji="0" lang="en-US" sz="2800" b="1" i="0" u="none" strike="noStrike" kern="0" cap="none" spc="0" normalizeH="0" baseline="0" noProof="0" dirty="0">
                  <a:ln>
                    <a:noFill/>
                  </a:ln>
                  <a:solidFill>
                    <a:schemeClr val="bg1"/>
                  </a:solidFill>
                  <a:effectLst/>
                  <a:uLnTx/>
                  <a:uFillTx/>
                  <a:ea typeface="Arial"/>
                  <a:cs typeface="Arial"/>
                  <a:sym typeface="Arial"/>
                </a:rPr>
                <a:t> (Theo </a:t>
              </a:r>
              <a:r>
                <a:rPr kumimoji="0" lang="en-US" sz="2800" b="1" i="0" u="none" strike="noStrike" kern="0" cap="none" spc="0" normalizeH="0" baseline="0" noProof="0" dirty="0" err="1">
                  <a:ln>
                    <a:noFill/>
                  </a:ln>
                  <a:solidFill>
                    <a:schemeClr val="bg1"/>
                  </a:solidFill>
                  <a:effectLst/>
                  <a:uLnTx/>
                  <a:uFillTx/>
                  <a:ea typeface="Arial"/>
                  <a:cs typeface="Arial"/>
                  <a:sym typeface="Arial"/>
                </a:rPr>
                <a:t>mẫu</a:t>
              </a:r>
              <a:r>
                <a:rPr kumimoji="0" lang="en-US" sz="2800" b="1" i="0" u="none" strike="noStrike" kern="0" cap="none" spc="0" normalizeH="0" baseline="0" noProof="0" dirty="0">
                  <a:ln>
                    <a:noFill/>
                  </a:ln>
                  <a:solidFill>
                    <a:schemeClr val="bg1"/>
                  </a:solidFill>
                  <a:effectLst/>
                  <a:uLnTx/>
                  <a:uFillTx/>
                  <a:ea typeface="Arial"/>
                  <a:cs typeface="Arial"/>
                  <a:sym typeface="Arial"/>
                </a:rPr>
                <a:t>): </a:t>
              </a:r>
              <a:endParaRPr kumimoji="0" lang="en-US" sz="2800" b="1" i="0" u="none" strike="noStrike" kern="0" cap="none" spc="0" normalizeH="0" baseline="0" noProof="0" dirty="0">
                <a:ln>
                  <a:noFill/>
                </a:ln>
                <a:solidFill>
                  <a:schemeClr val="bg1"/>
                </a:solidFill>
                <a:effectLst/>
                <a:uLnTx/>
                <a:uFillTx/>
              </a:endParaRPr>
            </a:p>
          </p:txBody>
        </p:sp>
      </p:grpSp>
      <p:sp>
        <p:nvSpPr>
          <p:cNvPr id="95" name="Google Shape;4423;p7">
            <a:extLst>
              <a:ext uri="{FF2B5EF4-FFF2-40B4-BE49-F238E27FC236}">
                <a16:creationId xmlns:a16="http://schemas.microsoft.com/office/drawing/2014/main" id="{7E6E1D39-49F5-4BC5-B2D0-1DACEA6D1451}"/>
              </a:ext>
            </a:extLst>
          </p:cNvPr>
          <p:cNvSpPr/>
          <p:nvPr/>
        </p:nvSpPr>
        <p:spPr>
          <a:xfrm>
            <a:off x="7750011" y="1773538"/>
            <a:ext cx="3569111" cy="1091380"/>
          </a:xfrm>
          <a:prstGeom prst="roundRect">
            <a:avLst>
              <a:gd name="adj" fmla="val 16667"/>
            </a:avLst>
          </a:prstGeom>
          <a:solidFill>
            <a:sysClr val="window" lastClr="FFFFFF"/>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ea typeface="Arial"/>
                <a:cs typeface="Arial"/>
                <a:sym typeface="Arial"/>
              </a:rPr>
              <a:t>Phòng học lớp Mai dài</a:t>
            </a:r>
            <a:endParaRPr kumimoji="0" sz="1800" b="0" i="0" u="none" strike="noStrike" kern="0" cap="none" spc="0" normalizeH="0" baseline="0" noProof="0">
              <a:ln>
                <a:noFill/>
              </a:ln>
              <a:solidFill>
                <a:prstClr val="black"/>
              </a:solidFill>
              <a:effectLst/>
              <a:uLnTx/>
              <a:uFillTx/>
            </a:endParaRPr>
          </a:p>
        </p:txBody>
      </p:sp>
      <p:sp>
        <p:nvSpPr>
          <p:cNvPr id="97" name="Google Shape;4424;p7">
            <a:extLst>
              <a:ext uri="{FF2B5EF4-FFF2-40B4-BE49-F238E27FC236}">
                <a16:creationId xmlns:a16="http://schemas.microsoft.com/office/drawing/2014/main" id="{4B9F3DBD-E525-45A3-A8B3-B33108EDE4FE}"/>
              </a:ext>
            </a:extLst>
          </p:cNvPr>
          <p:cNvSpPr/>
          <p:nvPr/>
        </p:nvSpPr>
        <p:spPr>
          <a:xfrm>
            <a:off x="8035150" y="4009869"/>
            <a:ext cx="2109019" cy="1352951"/>
          </a:xfrm>
          <a:prstGeom prst="ellipse">
            <a:avLst/>
          </a:prstGeom>
          <a:solidFill>
            <a:sysClr val="window" lastClr="FFFFFF"/>
          </a:solidFill>
          <a:ln w="38100" cap="flat" cmpd="sng">
            <a:solidFill>
              <a:srgbClr val="EA8E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ea typeface="Arial"/>
                <a:cs typeface="Arial"/>
                <a:sym typeface="Arial"/>
              </a:rPr>
              <a:t>10 m</a:t>
            </a:r>
            <a:endParaRPr kumimoji="0" sz="1800" b="0" i="0" u="none" strike="noStrike" kern="0" cap="none" spc="0" normalizeH="0" baseline="0" noProof="0">
              <a:ln>
                <a:noFill/>
              </a:ln>
              <a:solidFill>
                <a:prstClr val="black"/>
              </a:solidFill>
              <a:effectLst/>
              <a:uLnTx/>
              <a:uFillTx/>
            </a:endParaRPr>
          </a:p>
        </p:txBody>
      </p:sp>
      <p:cxnSp>
        <p:nvCxnSpPr>
          <p:cNvPr id="98" name="Google Shape;4425;p7">
            <a:extLst>
              <a:ext uri="{FF2B5EF4-FFF2-40B4-BE49-F238E27FC236}">
                <a16:creationId xmlns:a16="http://schemas.microsoft.com/office/drawing/2014/main" id="{EEFB5697-F2DC-4BDD-B528-FB0A9A4293C1}"/>
              </a:ext>
            </a:extLst>
          </p:cNvPr>
          <p:cNvCxnSpPr>
            <a:endCxn id="97" idx="0"/>
          </p:cNvCxnSpPr>
          <p:nvPr/>
        </p:nvCxnSpPr>
        <p:spPr>
          <a:xfrm flipH="1">
            <a:off x="9089660" y="2864769"/>
            <a:ext cx="454800" cy="1145100"/>
          </a:xfrm>
          <a:prstGeom prst="straightConnector1">
            <a:avLst/>
          </a:prstGeom>
          <a:noFill/>
          <a:ln w="38100" cap="flat" cmpd="sng">
            <a:solidFill>
              <a:srgbClr val="00B0F0"/>
            </a:solidFill>
            <a:prstDash val="solid"/>
            <a:miter lim="800000"/>
            <a:headEnd type="none" w="sm" len="sm"/>
            <a:tailEnd type="none" w="sm" len="sm"/>
          </a:ln>
        </p:spPr>
      </p:cxnSp>
      <p:sp>
        <p:nvSpPr>
          <p:cNvPr id="103" name="Google Shape;4429;p7">
            <a:extLst>
              <a:ext uri="{FF2B5EF4-FFF2-40B4-BE49-F238E27FC236}">
                <a16:creationId xmlns:a16="http://schemas.microsoft.com/office/drawing/2014/main" id="{293D7765-2B3A-43BA-B9BB-5DF30862B9C7}"/>
              </a:ext>
            </a:extLst>
          </p:cNvPr>
          <p:cNvSpPr/>
          <p:nvPr/>
        </p:nvSpPr>
        <p:spPr>
          <a:xfrm>
            <a:off x="833018" y="1773538"/>
            <a:ext cx="3303639" cy="1091380"/>
          </a:xfrm>
          <a:prstGeom prst="roundRect">
            <a:avLst>
              <a:gd name="adj" fmla="val 16667"/>
            </a:avLst>
          </a:prstGeom>
          <a:solidFill>
            <a:sysClr val="window" lastClr="FFFFFF"/>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ea typeface="Arial"/>
                <a:cs typeface="Arial"/>
                <a:sym typeface="Arial"/>
              </a:rPr>
              <a:t>Bàn học của Mai dài</a:t>
            </a:r>
            <a:endParaRPr kumimoji="0" sz="1800" b="0" i="0" u="none" strike="noStrike" kern="0" cap="none" spc="0" normalizeH="0" baseline="0" noProof="0">
              <a:ln>
                <a:noFill/>
              </a:ln>
              <a:solidFill>
                <a:prstClr val="black"/>
              </a:solidFill>
              <a:effectLst/>
              <a:uLnTx/>
              <a:uFillTx/>
            </a:endParaRPr>
          </a:p>
        </p:txBody>
      </p:sp>
      <p:sp>
        <p:nvSpPr>
          <p:cNvPr id="104" name="Google Shape;4430;p7">
            <a:extLst>
              <a:ext uri="{FF2B5EF4-FFF2-40B4-BE49-F238E27FC236}">
                <a16:creationId xmlns:a16="http://schemas.microsoft.com/office/drawing/2014/main" id="{A0DD5617-2231-4841-B093-01EC77FE1E67}"/>
              </a:ext>
            </a:extLst>
          </p:cNvPr>
          <p:cNvSpPr/>
          <p:nvPr/>
        </p:nvSpPr>
        <p:spPr>
          <a:xfrm>
            <a:off x="4607694" y="1773538"/>
            <a:ext cx="2730280" cy="1091380"/>
          </a:xfrm>
          <a:prstGeom prst="roundRect">
            <a:avLst>
              <a:gd name="adj" fmla="val 16667"/>
            </a:avLst>
          </a:prstGeom>
          <a:solidFill>
            <a:sysClr val="window" lastClr="FFFFFF"/>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ea typeface="Arial"/>
                <a:cs typeface="Arial"/>
                <a:sym typeface="Arial"/>
              </a:rPr>
              <a:t>Cái bút chì dài</a:t>
            </a:r>
            <a:endParaRPr kumimoji="0" sz="1800" b="0" i="0" u="none" strike="noStrike" kern="0" cap="none" spc="0" normalizeH="0" baseline="0" noProof="0">
              <a:ln>
                <a:noFill/>
              </a:ln>
              <a:solidFill>
                <a:prstClr val="black"/>
              </a:solidFill>
              <a:effectLst/>
              <a:uLnTx/>
              <a:uFillTx/>
            </a:endParaRPr>
          </a:p>
        </p:txBody>
      </p:sp>
      <p:sp>
        <p:nvSpPr>
          <p:cNvPr id="105" name="Google Shape;4431;p7">
            <a:extLst>
              <a:ext uri="{FF2B5EF4-FFF2-40B4-BE49-F238E27FC236}">
                <a16:creationId xmlns:a16="http://schemas.microsoft.com/office/drawing/2014/main" id="{6B833C3F-2044-48BD-BC2D-0080626D2240}"/>
              </a:ext>
            </a:extLst>
          </p:cNvPr>
          <p:cNvSpPr/>
          <p:nvPr/>
        </p:nvSpPr>
        <p:spPr>
          <a:xfrm>
            <a:off x="1649010" y="4009868"/>
            <a:ext cx="2109019" cy="1352951"/>
          </a:xfrm>
          <a:prstGeom prst="ellipse">
            <a:avLst/>
          </a:prstGeom>
          <a:solidFill>
            <a:sysClr val="window" lastClr="FFFFFF"/>
          </a:solidFill>
          <a:ln w="38100" cap="flat" cmpd="sng">
            <a:solidFill>
              <a:srgbClr val="EA8E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ea typeface="Arial"/>
                <a:cs typeface="Arial"/>
                <a:sym typeface="Arial"/>
              </a:rPr>
              <a:t>10 cm</a:t>
            </a:r>
            <a:endParaRPr kumimoji="0" sz="1800" b="0" i="0" u="none" strike="noStrike" kern="0" cap="none" spc="0" normalizeH="0" baseline="0" noProof="0">
              <a:ln>
                <a:noFill/>
              </a:ln>
              <a:solidFill>
                <a:prstClr val="black"/>
              </a:solidFill>
              <a:effectLst/>
              <a:uLnTx/>
              <a:uFillTx/>
            </a:endParaRPr>
          </a:p>
        </p:txBody>
      </p:sp>
      <p:sp>
        <p:nvSpPr>
          <p:cNvPr id="106" name="Google Shape;4432;p7">
            <a:extLst>
              <a:ext uri="{FF2B5EF4-FFF2-40B4-BE49-F238E27FC236}">
                <a16:creationId xmlns:a16="http://schemas.microsoft.com/office/drawing/2014/main" id="{7238F473-1718-4150-8246-57D8176BFE9B}"/>
              </a:ext>
            </a:extLst>
          </p:cNvPr>
          <p:cNvSpPr/>
          <p:nvPr/>
        </p:nvSpPr>
        <p:spPr>
          <a:xfrm>
            <a:off x="4918324" y="4009870"/>
            <a:ext cx="2109019" cy="1352951"/>
          </a:xfrm>
          <a:prstGeom prst="ellipse">
            <a:avLst/>
          </a:prstGeom>
          <a:solidFill>
            <a:sysClr val="window" lastClr="FFFFFF"/>
          </a:solidFill>
          <a:ln w="38100" cap="flat" cmpd="sng">
            <a:solidFill>
              <a:srgbClr val="EA8E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ea typeface="Arial"/>
                <a:cs typeface="Arial"/>
                <a:sym typeface="Arial"/>
              </a:rPr>
              <a:t>10 dm</a:t>
            </a:r>
            <a:endParaRPr kumimoji="0" sz="1800" b="0" i="0" u="none" strike="noStrike" kern="0" cap="none" spc="0" normalizeH="0" baseline="0" noProof="0">
              <a:ln>
                <a:noFill/>
              </a:ln>
              <a:solidFill>
                <a:prstClr val="black"/>
              </a:solidFill>
              <a:effectLst/>
              <a:uLnTx/>
              <a:uFillTx/>
            </a:endParaRPr>
          </a:p>
        </p:txBody>
      </p:sp>
      <p:cxnSp>
        <p:nvCxnSpPr>
          <p:cNvPr id="109" name="Google Shape;4433;p7">
            <a:extLst>
              <a:ext uri="{FF2B5EF4-FFF2-40B4-BE49-F238E27FC236}">
                <a16:creationId xmlns:a16="http://schemas.microsoft.com/office/drawing/2014/main" id="{915E662A-4CE0-45DC-9180-9D209D3C1338}"/>
              </a:ext>
            </a:extLst>
          </p:cNvPr>
          <p:cNvCxnSpPr>
            <a:stCxn id="104" idx="2"/>
            <a:endCxn id="105" idx="0"/>
          </p:cNvCxnSpPr>
          <p:nvPr/>
        </p:nvCxnSpPr>
        <p:spPr>
          <a:xfrm rot="5400000">
            <a:off x="3765584" y="1802768"/>
            <a:ext cx="1145100" cy="3269400"/>
          </a:xfrm>
          <a:prstGeom prst="curvedConnector3">
            <a:avLst>
              <a:gd name="adj1" fmla="val 60297"/>
            </a:avLst>
          </a:prstGeom>
          <a:noFill/>
          <a:ln w="28575" cap="flat" cmpd="sng">
            <a:solidFill>
              <a:sysClr val="windowText" lastClr="000000"/>
            </a:solidFill>
            <a:prstDash val="solid"/>
            <a:miter lim="800000"/>
            <a:headEnd type="none" w="sm" len="sm"/>
            <a:tailEnd type="none" w="sm" len="sm"/>
          </a:ln>
        </p:spPr>
      </p:cxnSp>
      <p:cxnSp>
        <p:nvCxnSpPr>
          <p:cNvPr id="111" name="Google Shape;4434;p7">
            <a:extLst>
              <a:ext uri="{FF2B5EF4-FFF2-40B4-BE49-F238E27FC236}">
                <a16:creationId xmlns:a16="http://schemas.microsoft.com/office/drawing/2014/main" id="{A44434E9-6714-4511-AB9F-EEA6A61B5723}"/>
              </a:ext>
            </a:extLst>
          </p:cNvPr>
          <p:cNvCxnSpPr>
            <a:stCxn id="103" idx="2"/>
            <a:endCxn id="106" idx="0"/>
          </p:cNvCxnSpPr>
          <p:nvPr/>
        </p:nvCxnSpPr>
        <p:spPr>
          <a:xfrm rot="-5400000" flipH="1">
            <a:off x="3656337" y="1693418"/>
            <a:ext cx="1145100" cy="3488100"/>
          </a:xfrm>
          <a:prstGeom prst="curvedConnector3">
            <a:avLst>
              <a:gd name="adj1" fmla="val 82192"/>
            </a:avLst>
          </a:prstGeom>
          <a:noFill/>
          <a:ln w="38100" cap="flat" cmpd="sng">
            <a:solidFill>
              <a:srgbClr val="00B050"/>
            </a:solidFill>
            <a:prstDash val="solid"/>
            <a:miter lim="800000"/>
            <a:headEnd type="none" w="sm" len="sm"/>
            <a:tailEnd type="none" w="sm" len="sm"/>
          </a:ln>
        </p:spPr>
      </p:cxnSp>
      <p:pic>
        <p:nvPicPr>
          <p:cNvPr id="112" name="Google Shape;4435;p7">
            <a:extLst>
              <a:ext uri="{FF2B5EF4-FFF2-40B4-BE49-F238E27FC236}">
                <a16:creationId xmlns:a16="http://schemas.microsoft.com/office/drawing/2014/main" id="{3FCD3C31-A71E-498D-B6F4-C4D0288050EF}"/>
              </a:ext>
            </a:extLst>
          </p:cNvPr>
          <p:cNvPicPr preferRelativeResize="0"/>
          <p:nvPr/>
        </p:nvPicPr>
        <p:blipFill rotWithShape="1">
          <a:blip r:embed="rId3">
            <a:alphaModFix/>
          </a:blip>
          <a:srcRect/>
          <a:stretch/>
        </p:blipFill>
        <p:spPr>
          <a:xfrm>
            <a:off x="9830630" y="4227456"/>
            <a:ext cx="1689123" cy="2280315"/>
          </a:xfrm>
          <a:prstGeom prst="rect">
            <a:avLst/>
          </a:prstGeom>
          <a:noFill/>
          <a:ln>
            <a:noFill/>
          </a:ln>
        </p:spPr>
      </p:pic>
      <p:grpSp>
        <p:nvGrpSpPr>
          <p:cNvPr id="113" name="Group 112">
            <a:extLst>
              <a:ext uri="{FF2B5EF4-FFF2-40B4-BE49-F238E27FC236}">
                <a16:creationId xmlns:a16="http://schemas.microsoft.com/office/drawing/2014/main" id="{9CA67959-B5BB-4584-9572-F30A0CC579E7}"/>
              </a:ext>
            </a:extLst>
          </p:cNvPr>
          <p:cNvGrpSpPr/>
          <p:nvPr/>
        </p:nvGrpSpPr>
        <p:grpSpPr>
          <a:xfrm>
            <a:off x="-174134" y="5154968"/>
            <a:ext cx="3511551" cy="1639591"/>
            <a:chOff x="5876916" y="975793"/>
            <a:chExt cx="4684259" cy="2154523"/>
          </a:xfrm>
        </p:grpSpPr>
        <p:grpSp>
          <p:nvGrpSpPr>
            <p:cNvPr id="114" name="Group 113">
              <a:extLst>
                <a:ext uri="{FF2B5EF4-FFF2-40B4-BE49-F238E27FC236}">
                  <a16:creationId xmlns:a16="http://schemas.microsoft.com/office/drawing/2014/main" id="{BCFA252B-A8F2-4F17-8D07-B89CD1F5A74E}"/>
                </a:ext>
              </a:extLst>
            </p:cNvPr>
            <p:cNvGrpSpPr/>
            <p:nvPr/>
          </p:nvGrpSpPr>
          <p:grpSpPr>
            <a:xfrm>
              <a:off x="5876916" y="975793"/>
              <a:ext cx="4684259" cy="2113916"/>
              <a:chOff x="2387762" y="551055"/>
              <a:chExt cx="7051289" cy="3182111"/>
            </a:xfrm>
          </p:grpSpPr>
          <p:pic>
            <p:nvPicPr>
              <p:cNvPr id="116" name="图片 2" descr="2">
                <a:extLst>
                  <a:ext uri="{FF2B5EF4-FFF2-40B4-BE49-F238E27FC236}">
                    <a16:creationId xmlns:a16="http://schemas.microsoft.com/office/drawing/2014/main" id="{CB4646F0-895A-4C1B-AE18-5170C64A2433}"/>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17" name="图片 1" descr="1">
                <a:extLst>
                  <a:ext uri="{FF2B5EF4-FFF2-40B4-BE49-F238E27FC236}">
                    <a16:creationId xmlns:a16="http://schemas.microsoft.com/office/drawing/2014/main" id="{AFE238C2-E3D8-45B6-868F-B79A5FC0F9A1}"/>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18" name="图片 2" descr="3">
                <a:extLst>
                  <a:ext uri="{FF2B5EF4-FFF2-40B4-BE49-F238E27FC236}">
                    <a16:creationId xmlns:a16="http://schemas.microsoft.com/office/drawing/2014/main" id="{5232F669-25C2-410A-9DD1-4DEA1D9C17BC}"/>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115" name="Rounded Rectangle 29">
              <a:extLst>
                <a:ext uri="{FF2B5EF4-FFF2-40B4-BE49-F238E27FC236}">
                  <a16:creationId xmlns:a16="http://schemas.microsoft.com/office/drawing/2014/main" id="{BE15C50F-8CA8-4D4B-85FE-C5F76BAD08D8}"/>
                </a:ext>
              </a:extLst>
            </p:cNvPr>
            <p:cNvSpPr/>
            <p:nvPr/>
          </p:nvSpPr>
          <p:spPr>
            <a:xfrm>
              <a:off x="6025155" y="2356296"/>
              <a:ext cx="4536020" cy="77402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a:ea typeface="微软雅黑"/>
                  <a:cs typeface="+mn-cs"/>
                </a:rPr>
                <a:t>Hoạt</a:t>
              </a:r>
              <a:r>
                <a:rPr kumimoji="0" lang="en-US" sz="2800" b="1" i="0" u="none" strike="noStrike" kern="1200" cap="none" spc="0" normalizeH="0" baseline="0" noProof="0" dirty="0">
                  <a:ln>
                    <a:noFill/>
                  </a:ln>
                  <a:solidFill>
                    <a:srgbClr val="C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Arial"/>
                  <a:ea typeface="微软雅黑"/>
                  <a:cs typeface="+mn-cs"/>
                </a:rPr>
                <a:t>động</a:t>
              </a:r>
              <a:r>
                <a:rPr kumimoji="0" lang="en-US" sz="2800" b="1" i="0" u="none" strike="noStrike" kern="1200" cap="none" spc="0" normalizeH="0" baseline="0" noProof="0" dirty="0">
                  <a:ln>
                    <a:noFill/>
                  </a:ln>
                  <a:solidFill>
                    <a:srgbClr val="C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Arial"/>
                  <a:ea typeface="微软雅黑"/>
                  <a:cs typeface="+mn-cs"/>
                </a:rPr>
                <a:t>nhóm</a:t>
              </a:r>
              <a:r>
                <a:rPr kumimoji="0" lang="en-US" sz="2800" b="1" i="0" u="none" strike="noStrike" kern="1200" cap="none" spc="0" normalizeH="0" baseline="0" noProof="0" dirty="0">
                  <a:ln>
                    <a:noFill/>
                  </a:ln>
                  <a:solidFill>
                    <a:srgbClr val="C00000"/>
                  </a:solidFill>
                  <a:effectLst/>
                  <a:uLnTx/>
                  <a:uFillTx/>
                  <a:latin typeface="Arial"/>
                  <a:ea typeface="微软雅黑"/>
                  <a:cs typeface="+mn-cs"/>
                </a:rPr>
                <a:t> 4</a:t>
              </a:r>
            </a:p>
          </p:txBody>
        </p:sp>
      </p:grpSp>
    </p:spTree>
    <p:extLst>
      <p:ext uri="{BB962C8B-B14F-4D97-AF65-F5344CB8AC3E}">
        <p14:creationId xmlns:p14="http://schemas.microsoft.com/office/powerpoint/2010/main" val="292901134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4386;p6">
            <a:extLst>
              <a:ext uri="{FF2B5EF4-FFF2-40B4-BE49-F238E27FC236}">
                <a16:creationId xmlns:a16="http://schemas.microsoft.com/office/drawing/2014/main" id="{769B01AA-B39A-43D0-9A07-ACA0427B554D}"/>
              </a:ext>
            </a:extLst>
          </p:cNvPr>
          <p:cNvGrpSpPr/>
          <p:nvPr/>
        </p:nvGrpSpPr>
        <p:grpSpPr>
          <a:xfrm>
            <a:off x="376617" y="319678"/>
            <a:ext cx="9034082" cy="614083"/>
            <a:chOff x="1183343" y="1464304"/>
            <a:chExt cx="9034082" cy="614083"/>
          </a:xfrm>
        </p:grpSpPr>
        <p:sp>
          <p:nvSpPr>
            <p:cNvPr id="26" name="Google Shape;4387;p6">
              <a:extLst>
                <a:ext uri="{FF2B5EF4-FFF2-40B4-BE49-F238E27FC236}">
                  <a16:creationId xmlns:a16="http://schemas.microsoft.com/office/drawing/2014/main" id="{4236E440-0322-483D-94E8-C91936D85B75}"/>
                </a:ext>
              </a:extLst>
            </p:cNvPr>
            <p:cNvSpPr txBox="1"/>
            <p:nvPr/>
          </p:nvSpPr>
          <p:spPr>
            <a:xfrm>
              <a:off x="1804762" y="1493652"/>
              <a:ext cx="8412663" cy="584735"/>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200" kern="0">
                  <a:solidFill>
                    <a:srgbClr val="000000"/>
                  </a:solidFill>
                  <a:ea typeface="Arial"/>
                  <a:cs typeface="Arial"/>
                  <a:sym typeface="Arial"/>
                </a:rPr>
                <a:t>Bạn nào nói đúng?</a:t>
              </a:r>
              <a:endParaRPr sz="2000" kern="0">
                <a:solidFill>
                  <a:srgbClr val="000000"/>
                </a:solidFill>
                <a:cs typeface="Arial"/>
                <a:sym typeface="Arial"/>
              </a:endParaRPr>
            </a:p>
          </p:txBody>
        </p:sp>
        <p:sp>
          <p:nvSpPr>
            <p:cNvPr id="27" name="Google Shape;4388;p6">
              <a:extLst>
                <a:ext uri="{FF2B5EF4-FFF2-40B4-BE49-F238E27FC236}">
                  <a16:creationId xmlns:a16="http://schemas.microsoft.com/office/drawing/2014/main" id="{6C387493-991A-4187-805B-F2F82D100507}"/>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pPr>
              <a:r>
                <a:rPr lang="en-US" sz="3600" b="1" kern="0">
                  <a:solidFill>
                    <a:srgbClr val="FFFFFF"/>
                  </a:solidFill>
                  <a:ea typeface="Arial"/>
                  <a:cs typeface="Arial"/>
                  <a:sym typeface="Arial"/>
                </a:rPr>
                <a:t>3</a:t>
              </a:r>
              <a:endParaRPr sz="1864" kern="0">
                <a:solidFill>
                  <a:srgbClr val="000000"/>
                </a:solidFill>
                <a:cs typeface="Arial"/>
                <a:sym typeface="Arial"/>
              </a:endParaRPr>
            </a:p>
          </p:txBody>
        </p:sp>
      </p:grpSp>
      <p:pic>
        <p:nvPicPr>
          <p:cNvPr id="28" name="Google Shape;4440;p8">
            <a:extLst>
              <a:ext uri="{FF2B5EF4-FFF2-40B4-BE49-F238E27FC236}">
                <a16:creationId xmlns:a16="http://schemas.microsoft.com/office/drawing/2014/main" id="{66F54E99-05A0-4427-84EB-EEB31316498B}"/>
              </a:ext>
            </a:extLst>
          </p:cNvPr>
          <p:cNvPicPr preferRelativeResize="0"/>
          <p:nvPr/>
        </p:nvPicPr>
        <p:blipFill rotWithShape="1">
          <a:blip r:embed="rId4">
            <a:alphaModFix/>
          </a:blip>
          <a:srcRect/>
          <a:stretch/>
        </p:blipFill>
        <p:spPr>
          <a:xfrm>
            <a:off x="1057983" y="860877"/>
            <a:ext cx="10076033" cy="4693805"/>
          </a:xfrm>
          <a:prstGeom prst="rect">
            <a:avLst/>
          </a:prstGeom>
          <a:noFill/>
          <a:ln>
            <a:noFill/>
          </a:ln>
        </p:spPr>
      </p:pic>
      <p:sp>
        <p:nvSpPr>
          <p:cNvPr id="29" name="Google Shape;4387;p6">
            <a:extLst>
              <a:ext uri="{FF2B5EF4-FFF2-40B4-BE49-F238E27FC236}">
                <a16:creationId xmlns:a16="http://schemas.microsoft.com/office/drawing/2014/main" id="{EE209642-A2FF-4492-B38E-5685AF12E7FB}"/>
              </a:ext>
            </a:extLst>
          </p:cNvPr>
          <p:cNvSpPr txBox="1"/>
          <p:nvPr/>
        </p:nvSpPr>
        <p:spPr>
          <a:xfrm>
            <a:off x="1896183" y="5893444"/>
            <a:ext cx="1589967" cy="70784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0000"/>
                </a:solidFill>
                <a:ea typeface="Arial"/>
                <a:cs typeface="Arial"/>
                <a:sym typeface="Arial"/>
              </a:rPr>
              <a:t>Mai</a:t>
            </a:r>
            <a:endParaRPr sz="2800" kern="0">
              <a:solidFill>
                <a:srgbClr val="000000"/>
              </a:solidFill>
              <a:cs typeface="Arial"/>
              <a:sym typeface="Arial"/>
            </a:endParaRPr>
          </a:p>
        </p:txBody>
      </p:sp>
      <p:sp>
        <p:nvSpPr>
          <p:cNvPr id="30" name="Google Shape;4387;p6">
            <a:extLst>
              <a:ext uri="{FF2B5EF4-FFF2-40B4-BE49-F238E27FC236}">
                <a16:creationId xmlns:a16="http://schemas.microsoft.com/office/drawing/2014/main" id="{A498C57E-DCE9-4BAC-A418-740133C181C2}"/>
              </a:ext>
            </a:extLst>
          </p:cNvPr>
          <p:cNvSpPr txBox="1"/>
          <p:nvPr/>
        </p:nvSpPr>
        <p:spPr>
          <a:xfrm>
            <a:off x="5452715" y="5893444"/>
            <a:ext cx="2962967" cy="70784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0000"/>
                </a:solidFill>
                <a:ea typeface="Arial"/>
                <a:cs typeface="Arial"/>
                <a:sym typeface="Arial"/>
              </a:rPr>
              <a:t>Rô-bốt</a:t>
            </a:r>
            <a:endParaRPr sz="2800" kern="0">
              <a:solidFill>
                <a:srgbClr val="000000"/>
              </a:solidFill>
              <a:cs typeface="Arial"/>
              <a:sym typeface="Arial"/>
            </a:endParaRPr>
          </a:p>
        </p:txBody>
      </p:sp>
      <p:sp>
        <p:nvSpPr>
          <p:cNvPr id="31" name="Google Shape;4387;p6">
            <a:extLst>
              <a:ext uri="{FF2B5EF4-FFF2-40B4-BE49-F238E27FC236}">
                <a16:creationId xmlns:a16="http://schemas.microsoft.com/office/drawing/2014/main" id="{E3487263-EB11-413D-BBDD-77DDE484DC5E}"/>
              </a:ext>
            </a:extLst>
          </p:cNvPr>
          <p:cNvSpPr txBox="1"/>
          <p:nvPr/>
        </p:nvSpPr>
        <p:spPr>
          <a:xfrm>
            <a:off x="9532433" y="5893444"/>
            <a:ext cx="2962967" cy="70784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0000"/>
                </a:solidFill>
                <a:ea typeface="Arial"/>
                <a:cs typeface="Arial"/>
                <a:sym typeface="Arial"/>
              </a:rPr>
              <a:t>Nam</a:t>
            </a:r>
            <a:endParaRPr sz="2800" kern="0">
              <a:solidFill>
                <a:srgbClr val="000000"/>
              </a:solidFill>
              <a:cs typeface="Arial"/>
              <a:sym typeface="Arial"/>
            </a:endParaRPr>
          </a:p>
        </p:txBody>
      </p:sp>
      <p:sp>
        <p:nvSpPr>
          <p:cNvPr id="32" name="Rectangle: Rounded Corners 31">
            <a:extLst>
              <a:ext uri="{FF2B5EF4-FFF2-40B4-BE49-F238E27FC236}">
                <a16:creationId xmlns:a16="http://schemas.microsoft.com/office/drawing/2014/main" id="{F27DC29F-9107-45E3-A690-10612B84342D}"/>
              </a:ext>
            </a:extLst>
          </p:cNvPr>
          <p:cNvSpPr/>
          <p:nvPr/>
        </p:nvSpPr>
        <p:spPr>
          <a:xfrm>
            <a:off x="1123038" y="5862649"/>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a:t>
            </a:r>
          </a:p>
        </p:txBody>
      </p:sp>
      <p:sp>
        <p:nvSpPr>
          <p:cNvPr id="33" name="Rectangle: Rounded Corners 32">
            <a:extLst>
              <a:ext uri="{FF2B5EF4-FFF2-40B4-BE49-F238E27FC236}">
                <a16:creationId xmlns:a16="http://schemas.microsoft.com/office/drawing/2014/main" id="{6141664F-83BE-4EF3-9537-32C53B335869}"/>
              </a:ext>
            </a:extLst>
          </p:cNvPr>
          <p:cNvSpPr/>
          <p:nvPr/>
        </p:nvSpPr>
        <p:spPr>
          <a:xfrm>
            <a:off x="4683279" y="5862649"/>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a:t>
            </a:r>
          </a:p>
        </p:txBody>
      </p:sp>
      <p:sp>
        <p:nvSpPr>
          <p:cNvPr id="34" name="Rectangle: Rounded Corners 33">
            <a:extLst>
              <a:ext uri="{FF2B5EF4-FFF2-40B4-BE49-F238E27FC236}">
                <a16:creationId xmlns:a16="http://schemas.microsoft.com/office/drawing/2014/main" id="{17900167-70A4-40B3-A891-4020D474A309}"/>
              </a:ext>
            </a:extLst>
          </p:cNvPr>
          <p:cNvSpPr/>
          <p:nvPr/>
        </p:nvSpPr>
        <p:spPr>
          <a:xfrm>
            <a:off x="8762997" y="5862649"/>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a:t>
            </a:r>
          </a:p>
        </p:txBody>
      </p:sp>
      <p:sp>
        <p:nvSpPr>
          <p:cNvPr id="35" name="Rectangle: Rounded Corners 34">
            <a:extLst>
              <a:ext uri="{FF2B5EF4-FFF2-40B4-BE49-F238E27FC236}">
                <a16:creationId xmlns:a16="http://schemas.microsoft.com/office/drawing/2014/main" id="{3EA24B05-B550-47CF-926B-9E5E588354F6}"/>
              </a:ext>
            </a:extLst>
          </p:cNvPr>
          <p:cNvSpPr/>
          <p:nvPr/>
        </p:nvSpPr>
        <p:spPr>
          <a:xfrm>
            <a:off x="1123038" y="5862649"/>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Đ</a:t>
            </a:r>
          </a:p>
        </p:txBody>
      </p:sp>
      <p:sp>
        <p:nvSpPr>
          <p:cNvPr id="36" name="Rectangle: Rounded Corners 35">
            <a:extLst>
              <a:ext uri="{FF2B5EF4-FFF2-40B4-BE49-F238E27FC236}">
                <a16:creationId xmlns:a16="http://schemas.microsoft.com/office/drawing/2014/main" id="{ACBF64DE-40E2-4ABB-A8B4-6168CE4AA4B9}"/>
              </a:ext>
            </a:extLst>
          </p:cNvPr>
          <p:cNvSpPr/>
          <p:nvPr/>
        </p:nvSpPr>
        <p:spPr>
          <a:xfrm>
            <a:off x="4683279" y="5875573"/>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Đ</a:t>
            </a:r>
          </a:p>
        </p:txBody>
      </p:sp>
      <p:sp>
        <p:nvSpPr>
          <p:cNvPr id="37" name="Rectangle: Rounded Corners 36">
            <a:extLst>
              <a:ext uri="{FF2B5EF4-FFF2-40B4-BE49-F238E27FC236}">
                <a16:creationId xmlns:a16="http://schemas.microsoft.com/office/drawing/2014/main" id="{BE6AE463-6D3B-437B-ACCD-7EA0BA561727}"/>
              </a:ext>
            </a:extLst>
          </p:cNvPr>
          <p:cNvSpPr/>
          <p:nvPr/>
        </p:nvSpPr>
        <p:spPr>
          <a:xfrm>
            <a:off x="8762997" y="5862649"/>
            <a:ext cx="769436" cy="769436"/>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C00000"/>
                </a:solidFill>
                <a:effectLst/>
                <a:uLnTx/>
                <a:uFillTx/>
                <a:latin typeface="Arial"/>
                <a:ea typeface="+mn-ea"/>
                <a:cs typeface="+mn-cs"/>
                <a:sym typeface="Arial"/>
              </a:rPr>
              <a:t>S</a:t>
            </a:r>
          </a:p>
        </p:txBody>
      </p:sp>
    </p:spTree>
    <p:extLst>
      <p:ext uri="{BB962C8B-B14F-4D97-AF65-F5344CB8AC3E}">
        <p14:creationId xmlns:p14="http://schemas.microsoft.com/office/powerpoint/2010/main" val="3890833960"/>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childTnLst>
        </p:cTn>
      </p:par>
    </p:tnLst>
    <p:bldLst>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a:extLst>
              <a:ext uri="{FF2B5EF4-FFF2-40B4-BE49-F238E27FC236}">
                <a16:creationId xmlns:a16="http://schemas.microsoft.com/office/drawing/2014/main" id="{9F067FD5-242A-4EDC-D3EC-1DE62F120A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3"/>
          <a:stretch/>
        </p:blipFill>
        <p:spPr>
          <a:xfrm rot="10800000">
            <a:off x="-65613" y="-881351"/>
            <a:ext cx="12257613" cy="6768197"/>
          </a:xfrm>
          <a:prstGeom prst="rect">
            <a:avLst/>
          </a:prstGeom>
        </p:spPr>
      </p:pic>
      <p:pic>
        <p:nvPicPr>
          <p:cNvPr id="21" name="Picture 20" descr="Cartoon characters of a child and child&#10;&#10;Description automatically generated">
            <a:extLst>
              <a:ext uri="{FF2B5EF4-FFF2-40B4-BE49-F238E27FC236}">
                <a16:creationId xmlns:a16="http://schemas.microsoft.com/office/drawing/2014/main" id="{01212E93-8CC1-695F-2331-AE607AEFC72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491" b="89984" l="9997" r="89973">
                        <a14:foregroundMark x1="67283" y1="16478" x2="79006" y2="41559"/>
                        <a14:foregroundMark x1="79006" y1="41559" x2="79128" y2="42447"/>
                        <a14:foregroundMark x1="70676" y1="51010" x2="77916" y2="88207"/>
                        <a14:foregroundMark x1="68888" y1="38691" x2="76098" y2="39499"/>
                        <a14:foregroundMark x1="66859" y1="76696" x2="66465" y2="89822"/>
                        <a14:foregroundMark x1="12451" y1="39742" x2="21872" y2="45153"/>
                        <a14:foregroundMark x1="21872" y1="45153" x2="29506" y2="54604"/>
                        <a14:foregroundMark x1="29506" y1="54604" x2="29506" y2="55008"/>
                        <a14:foregroundMark x1="24508" y1="32270" x2="41563" y2="33078"/>
                        <a14:foregroundMark x1="33929" y1="30372" x2="33535" y2="41357"/>
                        <a14:foregroundMark x1="38140" y1="10582" x2="29022" y2="9491"/>
                        <a14:foregroundMark x1="29022" y1="9491" x2="27113" y2="10582"/>
                        <a14:foregroundMark x1="25083" y1="29321" x2="29112" y2="36834"/>
                        <a14:foregroundMark x1="13663" y1="42690" x2="25689" y2="55574"/>
                        <a14:foregroundMark x1="37746" y1="50202" x2="43775" y2="60380"/>
                        <a14:foregroundMark x1="33535" y1="72415" x2="36958" y2="88489"/>
                        <a14:foregroundMark x1="27295" y1="82310" x2="29324" y2="88772"/>
                        <a14:foregroundMark x1="12451" y1="36268" x2="14662" y2="38691"/>
                        <a14:foregroundMark x1="11027" y1="36834" x2="12451" y2="38166"/>
                        <a14:foregroundMark x1="10239" y1="39499" x2="12663" y2="40549"/>
                        <a14:foregroundMark x1="66071" y1="28514" x2="67858" y2="38409"/>
                        <a14:foregroundMark x1="62648" y1="56906" x2="62648" y2="56906"/>
                        <a14:foregroundMark x1="62436" y1="56341" x2="62436" y2="56341"/>
                        <a14:foregroundMark x1="64859" y1="48869" x2="61769" y2="58441"/>
                        <a14:foregroundMark x1="61769" y1="58441" x2="63254" y2="61187"/>
                        <a14:foregroundMark x1="78098" y1="46729" x2="83096" y2="58481"/>
                        <a14:foregroundMark x1="83096" y1="58481" x2="80127" y2="59572"/>
                        <a14:foregroundMark x1="64859" y1="50202" x2="62254" y2="57431"/>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209235" y="3903129"/>
            <a:ext cx="3839143" cy="2879472"/>
          </a:xfrm>
          <a:prstGeom prst="rect">
            <a:avLst/>
          </a:prstGeom>
        </p:spPr>
      </p:pic>
      <p:pic>
        <p:nvPicPr>
          <p:cNvPr id="23" name="Picture 22" descr="A cartoon of a child carrying a backpack and a book&#10;&#10;Description automatically generated">
            <a:extLst>
              <a:ext uri="{FF2B5EF4-FFF2-40B4-BE49-F238E27FC236}">
                <a16:creationId xmlns:a16="http://schemas.microsoft.com/office/drawing/2014/main" id="{B50314CE-16D5-3382-CC50-436ED98B15B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2" b="94065" l="9972" r="89988">
                        <a14:foregroundMark x1="56358" y1="85184" x2="56358" y2="94065"/>
                      </a14:backgroundRemoval>
                    </a14:imgEffect>
                  </a14:imgLayer>
                </a14:imgProps>
              </a:ext>
              <a:ext uri="{28A0092B-C50C-407E-A947-70E740481C1C}">
                <a14:useLocalDpi xmlns:a14="http://schemas.microsoft.com/office/drawing/2010/main" val="0"/>
              </a:ext>
            </a:extLst>
          </a:blip>
          <a:stretch>
            <a:fillRect/>
          </a:stretch>
        </p:blipFill>
        <p:spPr>
          <a:xfrm>
            <a:off x="7228840" y="1396503"/>
            <a:ext cx="5745480" cy="5745480"/>
          </a:xfrm>
          <a:prstGeom prst="rect">
            <a:avLst/>
          </a:prstGeom>
        </p:spPr>
      </p:pic>
      <p:pic>
        <p:nvPicPr>
          <p:cNvPr id="24" name="Picture 23">
            <a:extLst>
              <a:ext uri="{FF2B5EF4-FFF2-40B4-BE49-F238E27FC236}">
                <a16:creationId xmlns:a16="http://schemas.microsoft.com/office/drawing/2014/main" id="{10DAA68F-A63A-974B-F966-8FB7FB4EEA58}"/>
              </a:ext>
            </a:extLst>
          </p:cNvPr>
          <p:cNvPicPr>
            <a:picLocks noChangeAspect="1"/>
          </p:cNvPicPr>
          <p:nvPr/>
        </p:nvPicPr>
        <p:blipFill>
          <a:blip r:embed="rId7"/>
          <a:stretch>
            <a:fillRect/>
          </a:stretch>
        </p:blipFill>
        <p:spPr>
          <a:xfrm>
            <a:off x="-286879" y="1102365"/>
            <a:ext cx="10083659" cy="3340899"/>
          </a:xfrm>
          <a:prstGeom prst="rect">
            <a:avLst/>
          </a:prstGeom>
        </p:spPr>
      </p:pic>
    </p:spTree>
    <p:extLst>
      <p:ext uri="{BB962C8B-B14F-4D97-AF65-F5344CB8AC3E}">
        <p14:creationId xmlns:p14="http://schemas.microsoft.com/office/powerpoint/2010/main" val="161376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709" y="-112526"/>
            <a:ext cx="8711808" cy="1785066"/>
          </a:xfrm>
          <a:prstGeom prst="rect">
            <a:avLst/>
          </a:prstGeom>
        </p:spPr>
      </p:pic>
      <p:pic>
        <p:nvPicPr>
          <p:cNvPr id="342" name="图片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pic>
        <p:nvPicPr>
          <p:cNvPr id="2" name="Picture 1">
            <a:extLst>
              <a:ext uri="{FF2B5EF4-FFF2-40B4-BE49-F238E27FC236}">
                <a16:creationId xmlns:a16="http://schemas.microsoft.com/office/drawing/2014/main" id="{80447056-17B8-6DC4-D192-19D4F1969766}"/>
              </a:ext>
            </a:extLst>
          </p:cNvPr>
          <p:cNvPicPr>
            <a:picLocks noChangeAspect="1"/>
          </p:cNvPicPr>
          <p:nvPr/>
        </p:nvPicPr>
        <p:blipFill>
          <a:blip r:embed="rId11"/>
          <a:stretch>
            <a:fillRect/>
          </a:stretch>
        </p:blipFill>
        <p:spPr>
          <a:xfrm>
            <a:off x="2060145" y="608732"/>
            <a:ext cx="8236703" cy="3963268"/>
          </a:xfrm>
          <a:prstGeom prst="rect">
            <a:avLst/>
          </a:prstGeom>
        </p:spPr>
      </p:pic>
    </p:spTree>
    <p:extLst>
      <p:ext uri="{BB962C8B-B14F-4D97-AF65-F5344CB8AC3E}">
        <p14:creationId xmlns:p14="http://schemas.microsoft.com/office/powerpoint/2010/main" val="399620108"/>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36"/>
                                        </p:tgtEl>
                                        <p:attrNameLst>
                                          <p:attrName>style.visibility</p:attrName>
                                        </p:attrNameLst>
                                      </p:cBhvr>
                                      <p:to>
                                        <p:strVal val="visible"/>
                                      </p:to>
                                    </p:set>
                                    <p:animEffect transition="in" filter="wipe(down)">
                                      <p:cBhvr>
                                        <p:cTn id="11" dur="500"/>
                                        <p:tgtEl>
                                          <p:spTgt spid="336"/>
                                        </p:tgtEl>
                                      </p:cBhvr>
                                    </p:animEffect>
                                  </p:childTnLst>
                                </p:cTn>
                              </p:par>
                              <p:par>
                                <p:cTn id="12" presetID="42" presetClass="entr" presetSubtype="0" fill="hold" nodeType="withEffect">
                                  <p:stCondLst>
                                    <p:cond delay="0"/>
                                  </p:stCondLst>
                                  <p:childTnLst>
                                    <p:set>
                                      <p:cBhvr>
                                        <p:cTn id="13" dur="1" fill="hold">
                                          <p:stCondLst>
                                            <p:cond delay="0"/>
                                          </p:stCondLst>
                                        </p:cTn>
                                        <p:tgtEl>
                                          <p:spTgt spid="334"/>
                                        </p:tgtEl>
                                        <p:attrNameLst>
                                          <p:attrName>style.visibility</p:attrName>
                                        </p:attrNameLst>
                                      </p:cBhvr>
                                      <p:to>
                                        <p:strVal val="visible"/>
                                      </p:to>
                                    </p:set>
                                    <p:animEffect transition="in" filter="fade">
                                      <p:cBhvr>
                                        <p:cTn id="14" dur="1000"/>
                                        <p:tgtEl>
                                          <p:spTgt spid="334"/>
                                        </p:tgtEl>
                                      </p:cBhvr>
                                    </p:animEffect>
                                    <p:anim calcmode="lin" valueType="num">
                                      <p:cBhvr>
                                        <p:cTn id="15" dur="1000" fill="hold"/>
                                        <p:tgtEl>
                                          <p:spTgt spid="334"/>
                                        </p:tgtEl>
                                        <p:attrNameLst>
                                          <p:attrName>ppt_x</p:attrName>
                                        </p:attrNameLst>
                                      </p:cBhvr>
                                      <p:tavLst>
                                        <p:tav tm="0">
                                          <p:val>
                                            <p:strVal val="#ppt_x"/>
                                          </p:val>
                                        </p:tav>
                                        <p:tav tm="100000">
                                          <p:val>
                                            <p:strVal val="#ppt_x"/>
                                          </p:val>
                                        </p:tav>
                                      </p:tavLst>
                                    </p:anim>
                                    <p:anim calcmode="lin" valueType="num">
                                      <p:cBhvr>
                                        <p:cTn id="16" dur="1000" fill="hold"/>
                                        <p:tgtEl>
                                          <p:spTgt spid="33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Effect transition="in" filter="fade">
                                      <p:cBhvr>
                                        <p:cTn id="19" dur="1000"/>
                                        <p:tgtEl>
                                          <p:spTgt spid="332"/>
                                        </p:tgtEl>
                                      </p:cBhvr>
                                    </p:animEffect>
                                    <p:anim calcmode="lin" valueType="num">
                                      <p:cBhvr>
                                        <p:cTn id="20" dur="1000" fill="hold"/>
                                        <p:tgtEl>
                                          <p:spTgt spid="332"/>
                                        </p:tgtEl>
                                        <p:attrNameLst>
                                          <p:attrName>ppt_x</p:attrName>
                                        </p:attrNameLst>
                                      </p:cBhvr>
                                      <p:tavLst>
                                        <p:tav tm="0">
                                          <p:val>
                                            <p:strVal val="#ppt_x"/>
                                          </p:val>
                                        </p:tav>
                                        <p:tav tm="100000">
                                          <p:val>
                                            <p:strVal val="#ppt_x"/>
                                          </p:val>
                                        </p:tav>
                                      </p:tavLst>
                                    </p:anim>
                                    <p:anim calcmode="lin" valueType="num">
                                      <p:cBhvr>
                                        <p:cTn id="21" dur="1000" fill="hold"/>
                                        <p:tgtEl>
                                          <p:spTgt spid="332"/>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42"/>
                                        </p:tgtEl>
                                        <p:attrNameLst>
                                          <p:attrName>style.visibility</p:attrName>
                                        </p:attrNameLst>
                                      </p:cBhvr>
                                      <p:to>
                                        <p:strVal val="visible"/>
                                      </p:to>
                                    </p:set>
                                    <p:anim calcmode="lin" valueType="num">
                                      <p:cBhvr>
                                        <p:cTn id="24" dur="500" fill="hold"/>
                                        <p:tgtEl>
                                          <p:spTgt spid="342"/>
                                        </p:tgtEl>
                                        <p:attrNameLst>
                                          <p:attrName>ppt_w</p:attrName>
                                        </p:attrNameLst>
                                      </p:cBhvr>
                                      <p:tavLst>
                                        <p:tav tm="0">
                                          <p:val>
                                            <p:fltVal val="0"/>
                                          </p:val>
                                        </p:tav>
                                        <p:tav tm="100000">
                                          <p:val>
                                            <p:strVal val="#ppt_w"/>
                                          </p:val>
                                        </p:tav>
                                      </p:tavLst>
                                    </p:anim>
                                    <p:anim calcmode="lin" valueType="num">
                                      <p:cBhvr>
                                        <p:cTn id="25" dur="500" fill="hold"/>
                                        <p:tgtEl>
                                          <p:spTgt spid="342"/>
                                        </p:tgtEl>
                                        <p:attrNameLst>
                                          <p:attrName>ppt_h</p:attrName>
                                        </p:attrNameLst>
                                      </p:cBhvr>
                                      <p:tavLst>
                                        <p:tav tm="0">
                                          <p:val>
                                            <p:fltVal val="0"/>
                                          </p:val>
                                        </p:tav>
                                        <p:tav tm="100000">
                                          <p:val>
                                            <p:strVal val="#ppt_h"/>
                                          </p:val>
                                        </p:tav>
                                      </p:tavLst>
                                    </p:anim>
                                    <p:animEffect transition="in" filter="fade">
                                      <p:cBhvr>
                                        <p:cTn id="26" dur="500"/>
                                        <p:tgtEl>
                                          <p:spTgt spid="342"/>
                                        </p:tgtEl>
                                      </p:cBhvr>
                                    </p:animEffect>
                                  </p:childTnLst>
                                </p:cTn>
                              </p:par>
                              <p:par>
                                <p:cTn id="27" presetID="47" presetClass="entr" presetSubtype="0" fill="hold" nodeType="withEffect">
                                  <p:stCondLst>
                                    <p:cond delay="0"/>
                                  </p:stCondLst>
                                  <p:childTnLst>
                                    <p:set>
                                      <p:cBhvr>
                                        <p:cTn id="28" dur="1" fill="hold">
                                          <p:stCondLst>
                                            <p:cond delay="0"/>
                                          </p:stCondLst>
                                        </p:cTn>
                                        <p:tgtEl>
                                          <p:spTgt spid="338"/>
                                        </p:tgtEl>
                                        <p:attrNameLst>
                                          <p:attrName>style.visibility</p:attrName>
                                        </p:attrNameLst>
                                      </p:cBhvr>
                                      <p:to>
                                        <p:strVal val="visible"/>
                                      </p:to>
                                    </p:set>
                                    <p:animEffect transition="in" filter="fade">
                                      <p:cBhvr>
                                        <p:cTn id="29" dur="1000"/>
                                        <p:tgtEl>
                                          <p:spTgt spid="338"/>
                                        </p:tgtEl>
                                      </p:cBhvr>
                                    </p:animEffect>
                                    <p:anim calcmode="lin" valueType="num">
                                      <p:cBhvr>
                                        <p:cTn id="30" dur="1000" fill="hold"/>
                                        <p:tgtEl>
                                          <p:spTgt spid="338"/>
                                        </p:tgtEl>
                                        <p:attrNameLst>
                                          <p:attrName>ppt_x</p:attrName>
                                        </p:attrNameLst>
                                      </p:cBhvr>
                                      <p:tavLst>
                                        <p:tav tm="0">
                                          <p:val>
                                            <p:strVal val="#ppt_x"/>
                                          </p:val>
                                        </p:tav>
                                        <p:tav tm="100000">
                                          <p:val>
                                            <p:strVal val="#ppt_x"/>
                                          </p:val>
                                        </p:tav>
                                      </p:tavLst>
                                    </p:anim>
                                    <p:anim calcmode="lin" valueType="num">
                                      <p:cBhvr>
                                        <p:cTn id="31"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E3D3-9C07-B2DA-5102-2ADD89624D05}"/>
            </a:ext>
          </a:extLst>
        </p:cNvPr>
        <p:cNvGrpSpPr/>
        <p:nvPr/>
      </p:nvGrpSpPr>
      <p:grpSpPr>
        <a:xfrm>
          <a:off x="0" y="0"/>
          <a:ext cx="0" cy="0"/>
          <a:chOff x="0" y="0"/>
          <a:chExt cx="0" cy="0"/>
        </a:xfrm>
      </p:grpSpPr>
      <p:pic>
        <p:nvPicPr>
          <p:cNvPr id="2" name="Picture 1" descr="A cartoon of a child carrying a backpack and a book&#10;&#10;Description automatically generated">
            <a:extLst>
              <a:ext uri="{FF2B5EF4-FFF2-40B4-BE49-F238E27FC236}">
                <a16:creationId xmlns:a16="http://schemas.microsoft.com/office/drawing/2014/main" id="{B499A8CD-FCE1-F60A-2C13-BE817E9CF3C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2" b="94065" l="9972" r="89988">
                        <a14:foregroundMark x1="56358" y1="85184" x2="56358" y2="94065"/>
                      </a14:backgroundRemoval>
                    </a14:imgEffect>
                  </a14:imgLayer>
                </a14:imgProps>
              </a:ext>
              <a:ext uri="{28A0092B-C50C-407E-A947-70E740481C1C}">
                <a14:useLocalDpi xmlns:a14="http://schemas.microsoft.com/office/drawing/2010/main" val="0"/>
              </a:ext>
            </a:extLst>
          </a:blip>
          <a:stretch>
            <a:fillRect/>
          </a:stretch>
        </p:blipFill>
        <p:spPr>
          <a:xfrm>
            <a:off x="7167880" y="1396503"/>
            <a:ext cx="5745480" cy="5745480"/>
          </a:xfrm>
          <a:prstGeom prst="rect">
            <a:avLst/>
          </a:prstGeom>
        </p:spPr>
      </p:pic>
      <p:pic>
        <p:nvPicPr>
          <p:cNvPr id="5" name="Picture 4" descr="A neon colored word on a black background&#10;&#10;AI-generated content may be incorrect.">
            <a:extLst>
              <a:ext uri="{FF2B5EF4-FFF2-40B4-BE49-F238E27FC236}">
                <a16:creationId xmlns:a16="http://schemas.microsoft.com/office/drawing/2014/main" id="{C89BD091-496C-D435-1575-44844BCBE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217" y="1006263"/>
            <a:ext cx="9362737" cy="3182677"/>
          </a:xfrm>
          <a:prstGeom prst="rect">
            <a:avLst/>
          </a:prstGeom>
        </p:spPr>
      </p:pic>
    </p:spTree>
    <p:extLst>
      <p:ext uri="{BB962C8B-B14F-4D97-AF65-F5344CB8AC3E}">
        <p14:creationId xmlns:p14="http://schemas.microsoft.com/office/powerpoint/2010/main" val="15170682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Google Shape;4354;p3">
            <a:extLst>
              <a:ext uri="{FF2B5EF4-FFF2-40B4-BE49-F238E27FC236}">
                <a16:creationId xmlns:a16="http://schemas.microsoft.com/office/drawing/2014/main" id="{F2418D06-0D9B-43CD-B0EB-18350D666452}"/>
              </a:ext>
            </a:extLst>
          </p:cNvPr>
          <p:cNvPicPr preferRelativeResize="0"/>
          <p:nvPr/>
        </p:nvPicPr>
        <p:blipFill rotWithShape="1">
          <a:blip r:embed="rId3">
            <a:alphaModFix/>
          </a:blip>
          <a:srcRect l="-2575" t="-639" r="13044" b="85273"/>
          <a:stretch/>
        </p:blipFill>
        <p:spPr>
          <a:xfrm>
            <a:off x="2398954" y="852736"/>
            <a:ext cx="6957879" cy="954107"/>
          </a:xfrm>
          <a:prstGeom prst="rect">
            <a:avLst/>
          </a:prstGeom>
          <a:noFill/>
          <a:ln>
            <a:noFill/>
          </a:ln>
        </p:spPr>
      </p:pic>
      <p:cxnSp>
        <p:nvCxnSpPr>
          <p:cNvPr id="162" name="Google Shape;4355;p3">
            <a:extLst>
              <a:ext uri="{FF2B5EF4-FFF2-40B4-BE49-F238E27FC236}">
                <a16:creationId xmlns:a16="http://schemas.microsoft.com/office/drawing/2014/main" id="{AFE64F0F-FA42-43E9-83D6-CF500CEB12E5}"/>
              </a:ext>
            </a:extLst>
          </p:cNvPr>
          <p:cNvCxnSpPr/>
          <p:nvPr/>
        </p:nvCxnSpPr>
        <p:spPr>
          <a:xfrm>
            <a:off x="2708575" y="1265505"/>
            <a:ext cx="0" cy="782905"/>
          </a:xfrm>
          <a:prstGeom prst="straightConnector1">
            <a:avLst/>
          </a:prstGeom>
          <a:noFill/>
          <a:ln w="38100" cap="flat" cmpd="sng">
            <a:solidFill>
              <a:srgbClr val="ED3D6C"/>
            </a:solidFill>
            <a:prstDash val="dash"/>
            <a:miter lim="800000"/>
            <a:headEnd type="none" w="sm" len="sm"/>
            <a:tailEnd type="none" w="sm" len="sm"/>
          </a:ln>
        </p:spPr>
      </p:cxnSp>
      <p:cxnSp>
        <p:nvCxnSpPr>
          <p:cNvPr id="163" name="Google Shape;4356;p3">
            <a:extLst>
              <a:ext uri="{FF2B5EF4-FFF2-40B4-BE49-F238E27FC236}">
                <a16:creationId xmlns:a16="http://schemas.microsoft.com/office/drawing/2014/main" id="{A7B28C4A-0C42-4ACB-A1D3-9E6368D4389B}"/>
              </a:ext>
            </a:extLst>
          </p:cNvPr>
          <p:cNvCxnSpPr/>
          <p:nvPr/>
        </p:nvCxnSpPr>
        <p:spPr>
          <a:xfrm>
            <a:off x="9294431" y="1237633"/>
            <a:ext cx="0" cy="782905"/>
          </a:xfrm>
          <a:prstGeom prst="straightConnector1">
            <a:avLst/>
          </a:prstGeom>
          <a:noFill/>
          <a:ln w="38100" cap="flat" cmpd="sng">
            <a:solidFill>
              <a:srgbClr val="ED3D6C"/>
            </a:solidFill>
            <a:prstDash val="dash"/>
            <a:miter lim="800000"/>
            <a:headEnd type="none" w="sm" len="sm"/>
            <a:tailEnd type="none" w="sm" len="sm"/>
          </a:ln>
        </p:spPr>
      </p:cxnSp>
      <p:grpSp>
        <p:nvGrpSpPr>
          <p:cNvPr id="164" name="Google Shape;4357;p3">
            <a:extLst>
              <a:ext uri="{FF2B5EF4-FFF2-40B4-BE49-F238E27FC236}">
                <a16:creationId xmlns:a16="http://schemas.microsoft.com/office/drawing/2014/main" id="{21C3F5C0-D61A-43D0-B90D-1E7EAE06AF9D}"/>
              </a:ext>
            </a:extLst>
          </p:cNvPr>
          <p:cNvGrpSpPr/>
          <p:nvPr/>
        </p:nvGrpSpPr>
        <p:grpSpPr>
          <a:xfrm>
            <a:off x="-117991" y="3174450"/>
            <a:ext cx="2843829" cy="3407842"/>
            <a:chOff x="-51731" y="3174450"/>
            <a:chExt cx="2843829" cy="3407842"/>
          </a:xfrm>
        </p:grpSpPr>
        <p:pic>
          <p:nvPicPr>
            <p:cNvPr id="165" name="Google Shape;4358;p3">
              <a:extLst>
                <a:ext uri="{FF2B5EF4-FFF2-40B4-BE49-F238E27FC236}">
                  <a16:creationId xmlns:a16="http://schemas.microsoft.com/office/drawing/2014/main" id="{9937F7AC-519D-44D4-98D5-59F1218B39F6}"/>
                </a:ext>
              </a:extLst>
            </p:cNvPr>
            <p:cNvPicPr preferRelativeResize="0"/>
            <p:nvPr/>
          </p:nvPicPr>
          <p:blipFill rotWithShape="1">
            <a:blip r:embed="rId4">
              <a:alphaModFix/>
            </a:blip>
            <a:srcRect t="44865" b="-1"/>
            <a:stretch/>
          </p:blipFill>
          <p:spPr>
            <a:xfrm>
              <a:off x="0" y="4811478"/>
              <a:ext cx="2183141" cy="1770814"/>
            </a:xfrm>
            <a:prstGeom prst="rect">
              <a:avLst/>
            </a:prstGeom>
            <a:noFill/>
            <a:ln>
              <a:noFill/>
            </a:ln>
          </p:spPr>
        </p:pic>
        <p:grpSp>
          <p:nvGrpSpPr>
            <p:cNvPr id="166" name="Google Shape;4359;p3">
              <a:extLst>
                <a:ext uri="{FF2B5EF4-FFF2-40B4-BE49-F238E27FC236}">
                  <a16:creationId xmlns:a16="http://schemas.microsoft.com/office/drawing/2014/main" id="{09CF1F8E-F640-4F54-8338-579D31AABD31}"/>
                </a:ext>
              </a:extLst>
            </p:cNvPr>
            <p:cNvGrpSpPr/>
            <p:nvPr/>
          </p:nvGrpSpPr>
          <p:grpSpPr>
            <a:xfrm>
              <a:off x="-51731" y="3174450"/>
              <a:ext cx="2843829" cy="1405907"/>
              <a:chOff x="3782384" y="4674590"/>
              <a:chExt cx="2843829" cy="1405907"/>
            </a:xfrm>
          </p:grpSpPr>
          <p:sp>
            <p:nvSpPr>
              <p:cNvPr id="167" name="Google Shape;4360;p3">
                <a:extLst>
                  <a:ext uri="{FF2B5EF4-FFF2-40B4-BE49-F238E27FC236}">
                    <a16:creationId xmlns:a16="http://schemas.microsoft.com/office/drawing/2014/main" id="{11A57C2B-CFF7-465E-9392-0934281C52E7}"/>
                  </a:ext>
                </a:extLst>
              </p:cNvPr>
              <p:cNvSpPr/>
              <p:nvPr/>
            </p:nvSpPr>
            <p:spPr>
              <a:xfrm>
                <a:off x="3900325" y="4674590"/>
                <a:ext cx="2519008" cy="1405907"/>
              </a:xfrm>
              <a:prstGeom prst="wedgeEllipseCallout">
                <a:avLst>
                  <a:gd name="adj1" fmla="val -2683"/>
                  <a:gd name="adj2" fmla="val 64049"/>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ea typeface="Arial"/>
                  <a:cs typeface="Arial"/>
                  <a:sym typeface="Arial"/>
                </a:endParaRPr>
              </a:p>
            </p:txBody>
          </p:sp>
          <p:sp>
            <p:nvSpPr>
              <p:cNvPr id="168" name="Google Shape;4361;p3">
                <a:extLst>
                  <a:ext uri="{FF2B5EF4-FFF2-40B4-BE49-F238E27FC236}">
                    <a16:creationId xmlns:a16="http://schemas.microsoft.com/office/drawing/2014/main" id="{11712EA7-E715-40C7-BE33-637448CFE85A}"/>
                  </a:ext>
                </a:extLst>
              </p:cNvPr>
              <p:cNvSpPr/>
              <p:nvPr/>
            </p:nvSpPr>
            <p:spPr>
              <a:xfrm>
                <a:off x="3782384" y="4934892"/>
                <a:ext cx="2843829" cy="95410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ea typeface="Arial"/>
                    <a:cs typeface="Arial"/>
                    <a:sym typeface="Arial"/>
                  </a:rPr>
                  <a:t>Bút</a:t>
                </a:r>
                <a:r>
                  <a:rPr kumimoji="0" lang="en-US" sz="2800" b="0" i="0" u="none" strike="noStrike" kern="0" cap="none" spc="0" normalizeH="0" baseline="0" noProof="0" dirty="0">
                    <a:ln>
                      <a:noFill/>
                    </a:ln>
                    <a:solidFill>
                      <a:srgbClr val="000000"/>
                    </a:solidFill>
                    <a:effectLst/>
                    <a:uLnTx/>
                    <a:uFillTx/>
                    <a:ea typeface="Arial"/>
                    <a:cs typeface="Arial"/>
                    <a:sym typeface="Arial"/>
                  </a:rPr>
                  <a:t> </a:t>
                </a:r>
                <a:r>
                  <a:rPr kumimoji="0" lang="en-US" sz="2800" b="0" i="0" u="none" strike="noStrike" kern="0" cap="none" spc="0" normalizeH="0" baseline="0" noProof="0" dirty="0" err="1">
                    <a:ln>
                      <a:noFill/>
                    </a:ln>
                    <a:solidFill>
                      <a:srgbClr val="000000"/>
                    </a:solidFill>
                    <a:effectLst/>
                    <a:uLnTx/>
                    <a:uFillTx/>
                    <a:ea typeface="Arial"/>
                    <a:cs typeface="Arial"/>
                    <a:sym typeface="Arial"/>
                  </a:rPr>
                  <a:t>chì</a:t>
                </a:r>
                <a:r>
                  <a:rPr kumimoji="0" lang="en-US" sz="2800" b="0" i="0" u="none" strike="noStrike" kern="0" cap="none" spc="0" normalizeH="0" baseline="0" noProof="0" dirty="0">
                    <a:ln>
                      <a:noFill/>
                    </a:ln>
                    <a:solidFill>
                      <a:srgbClr val="000000"/>
                    </a:solidFill>
                    <a:effectLst/>
                    <a:uLnTx/>
                    <a:uFillTx/>
                    <a:ea typeface="Arial"/>
                    <a:cs typeface="Arial"/>
                    <a:sym typeface="Arial"/>
                  </a:rPr>
                  <a:t> </a:t>
                </a:r>
                <a:r>
                  <a:rPr kumimoji="0" lang="en-US" sz="2800" b="0" i="0" u="none" strike="noStrike" kern="0" cap="none" spc="0" normalizeH="0" baseline="0" noProof="0" dirty="0" err="1">
                    <a:ln>
                      <a:noFill/>
                    </a:ln>
                    <a:solidFill>
                      <a:srgbClr val="000000"/>
                    </a:solidFill>
                    <a:effectLst/>
                    <a:uLnTx/>
                    <a:uFillTx/>
                    <a:ea typeface="Arial"/>
                    <a:cs typeface="Arial"/>
                    <a:sym typeface="Arial"/>
                  </a:rPr>
                  <a:t>dài</a:t>
                </a:r>
                <a:r>
                  <a:rPr kumimoji="0" lang="en-US" sz="2800" b="0" i="0" u="none" strike="noStrike" kern="0" cap="none" spc="0" normalizeH="0" baseline="0" noProof="0" dirty="0">
                    <a:ln>
                      <a:noFill/>
                    </a:ln>
                    <a:solidFill>
                      <a:srgbClr val="000000"/>
                    </a:solidFill>
                    <a:effectLst/>
                    <a:uLnTx/>
                    <a:uFillTx/>
                    <a:ea typeface="Arial"/>
                    <a:cs typeface="Arial"/>
                    <a:sym typeface="Arial"/>
                  </a:rPr>
                  <a:t> </a:t>
                </a:r>
                <a:endParaRPr kumimoji="0" sz="1400" b="0" i="0" u="none" strike="noStrike" kern="0" cap="none" spc="0" normalizeH="0" baseline="0" noProof="0" dirty="0">
                  <a:ln>
                    <a:noFill/>
                  </a:ln>
                  <a:solidFill>
                    <a:srgbClr val="000000"/>
                  </a:solidFill>
                  <a:effectLst/>
                  <a:uLnTx/>
                  <a:uFillTx/>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ea typeface="Arial"/>
                    <a:cs typeface="Arial"/>
                    <a:sym typeface="Arial"/>
                  </a:rPr>
                  <a:t>1 </a:t>
                </a:r>
                <a:r>
                  <a:rPr kumimoji="0" lang="en-US" sz="2800" b="0" i="0" u="none" strike="noStrike" kern="0" cap="none" spc="0" normalizeH="0" baseline="0" noProof="0" dirty="0" err="1">
                    <a:ln>
                      <a:noFill/>
                    </a:ln>
                    <a:solidFill>
                      <a:srgbClr val="000000"/>
                    </a:solidFill>
                    <a:effectLst/>
                    <a:uLnTx/>
                    <a:uFillTx/>
                    <a:ea typeface="Arial"/>
                    <a:cs typeface="Arial"/>
                    <a:sym typeface="Arial"/>
                  </a:rPr>
                  <a:t>đề</a:t>
                </a:r>
                <a:r>
                  <a:rPr kumimoji="0" lang="en-US" sz="2800" b="0" i="0" u="none" strike="noStrike" kern="0" cap="none" spc="0" normalizeH="0" baseline="0" noProof="0" dirty="0">
                    <a:ln>
                      <a:noFill/>
                    </a:ln>
                    <a:solidFill>
                      <a:srgbClr val="000000"/>
                    </a:solidFill>
                    <a:effectLst/>
                    <a:uLnTx/>
                    <a:uFillTx/>
                    <a:ea typeface="Arial"/>
                    <a:cs typeface="Arial"/>
                    <a:sym typeface="Arial"/>
                  </a:rPr>
                  <a:t>- xi- </a:t>
                </a:r>
                <a:r>
                  <a:rPr kumimoji="0" lang="en-US" sz="2800" b="0" i="0" u="none" strike="noStrike" kern="0" cap="none" spc="0" normalizeH="0" baseline="0" noProof="0" dirty="0" err="1">
                    <a:ln>
                      <a:noFill/>
                    </a:ln>
                    <a:solidFill>
                      <a:srgbClr val="000000"/>
                    </a:solidFill>
                    <a:effectLst/>
                    <a:uLnTx/>
                    <a:uFillTx/>
                    <a:ea typeface="Arial"/>
                    <a:cs typeface="Arial"/>
                    <a:sym typeface="Arial"/>
                  </a:rPr>
                  <a:t>mét</a:t>
                </a:r>
                <a:r>
                  <a:rPr kumimoji="0" lang="en-US" sz="2800" b="0" i="0" u="none" strike="noStrike" kern="0" cap="none" spc="0" normalizeH="0" baseline="0" noProof="0" dirty="0">
                    <a:ln>
                      <a:noFill/>
                    </a:ln>
                    <a:solidFill>
                      <a:srgbClr val="000000"/>
                    </a:solidFill>
                    <a:effectLst/>
                    <a:uLnTx/>
                    <a:uFillTx/>
                    <a:ea typeface="Arial"/>
                    <a:cs typeface="Arial"/>
                    <a:sym typeface="Arial"/>
                  </a:rPr>
                  <a:t>.</a:t>
                </a:r>
                <a:endParaRPr kumimoji="0" sz="1400" b="0" i="0" u="none" strike="noStrike" kern="0" cap="none" spc="0" normalizeH="0" baseline="0" noProof="0" dirty="0">
                  <a:ln>
                    <a:noFill/>
                  </a:ln>
                  <a:solidFill>
                    <a:srgbClr val="000000"/>
                  </a:solidFill>
                  <a:effectLst/>
                  <a:uLnTx/>
                  <a:uFillTx/>
                  <a:cs typeface="Arial"/>
                  <a:sym typeface="Arial"/>
                </a:endParaRPr>
              </a:p>
            </p:txBody>
          </p:sp>
        </p:grpSp>
      </p:grpSp>
      <p:pic>
        <p:nvPicPr>
          <p:cNvPr id="169" name="Google Shape;4362;p3">
            <a:extLst>
              <a:ext uri="{FF2B5EF4-FFF2-40B4-BE49-F238E27FC236}">
                <a16:creationId xmlns:a16="http://schemas.microsoft.com/office/drawing/2014/main" id="{CC192E20-B70E-436D-8F40-CF9A06231C7A}"/>
              </a:ext>
            </a:extLst>
          </p:cNvPr>
          <p:cNvPicPr preferRelativeResize="0"/>
          <p:nvPr/>
        </p:nvPicPr>
        <p:blipFill rotWithShape="1">
          <a:blip r:embed="rId5">
            <a:alphaModFix/>
          </a:blip>
          <a:srcRect t="40555" r="38535" b="39999"/>
          <a:stretch/>
        </p:blipFill>
        <p:spPr>
          <a:xfrm>
            <a:off x="1797298" y="1670605"/>
            <a:ext cx="7779828" cy="1605123"/>
          </a:xfrm>
          <a:prstGeom prst="rect">
            <a:avLst/>
          </a:prstGeom>
          <a:noFill/>
          <a:ln>
            <a:noFill/>
          </a:ln>
        </p:spPr>
      </p:pic>
      <p:sp>
        <p:nvSpPr>
          <p:cNvPr id="170" name="Google Shape;4363;p3">
            <a:extLst>
              <a:ext uri="{FF2B5EF4-FFF2-40B4-BE49-F238E27FC236}">
                <a16:creationId xmlns:a16="http://schemas.microsoft.com/office/drawing/2014/main" id="{6365E55E-90CC-4E08-BDED-81499CA25084}"/>
              </a:ext>
            </a:extLst>
          </p:cNvPr>
          <p:cNvSpPr/>
          <p:nvPr/>
        </p:nvSpPr>
        <p:spPr>
          <a:xfrm>
            <a:off x="2398954" y="4399942"/>
            <a:ext cx="7266376" cy="1972969"/>
          </a:xfrm>
          <a:prstGeom prst="roundRect">
            <a:avLst>
              <a:gd name="adj" fmla="val 16667"/>
            </a:avLst>
          </a:prstGeom>
          <a:solidFill>
            <a:srgbClr val="FFFFFF"/>
          </a:solidFill>
          <a:ln w="38100" cap="flat" cmpd="sng">
            <a:solidFill>
              <a:srgbClr val="71CFED"/>
            </a:solidFill>
            <a:prstDash val="solid"/>
            <a:miter lim="800000"/>
            <a:headEnd type="none" w="sm" len="sm"/>
            <a:tailEnd type="none" w="sm" len="sm"/>
          </a:ln>
        </p:spPr>
        <p:txBody>
          <a:bodyPr spcFirstLastPara="1" wrap="square" lIns="91425" tIns="45700" rIns="91425" bIns="45700" anchor="ctr" anchorCtr="0">
            <a:noAutofit/>
          </a:bodyPr>
          <a:lstStyle/>
          <a:p>
            <a:pPr marL="674688" marR="0" lvl="0" indent="-317500" defTabSz="914400" eaLnBrk="1" fontAlgn="auto" latinLnBrk="0" hangingPunct="1">
              <a:lnSpc>
                <a:spcPct val="15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a:ln>
                  <a:noFill/>
                </a:ln>
                <a:solidFill>
                  <a:srgbClr val="000000"/>
                </a:solidFill>
                <a:effectLst/>
                <a:uLnTx/>
                <a:uFillTx/>
                <a:ea typeface="Arial"/>
                <a:cs typeface="Arial"/>
                <a:sym typeface="Arial"/>
              </a:rPr>
              <a:t>Đề- xi- mét là một đơn vị đo độ dài.</a:t>
            </a:r>
            <a:endParaRPr kumimoji="0" sz="1400" b="0" i="0" u="none" strike="noStrike" kern="0" cap="none" spc="0" normalizeH="0" baseline="0" noProof="0">
              <a:ln>
                <a:noFill/>
              </a:ln>
              <a:solidFill>
                <a:srgbClr val="000000"/>
              </a:solidFill>
              <a:effectLst/>
              <a:uLnTx/>
              <a:uFillTx/>
              <a:cs typeface="Arial"/>
              <a:sym typeface="Arial"/>
            </a:endParaRPr>
          </a:p>
          <a:p>
            <a:pPr marL="674688" marR="0" lvl="0" indent="-317500" defTabSz="914400" eaLnBrk="1" fontAlgn="auto" latinLnBrk="0" hangingPunct="1">
              <a:lnSpc>
                <a:spcPct val="15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a:ln>
                  <a:noFill/>
                </a:ln>
                <a:solidFill>
                  <a:srgbClr val="000000"/>
                </a:solidFill>
                <a:effectLst/>
                <a:uLnTx/>
                <a:uFillTx/>
                <a:ea typeface="Arial"/>
                <a:cs typeface="Arial"/>
                <a:sym typeface="Arial"/>
              </a:rPr>
              <a:t>Đề- xi- mét viết là dm.</a:t>
            </a:r>
            <a:endParaRPr kumimoji="0" sz="1400" b="0" i="0" u="none" strike="noStrike" kern="0" cap="none" spc="0" normalizeH="0" baseline="0" noProof="0">
              <a:ln>
                <a:noFill/>
              </a:ln>
              <a:solidFill>
                <a:srgbClr val="000000"/>
              </a:solidFill>
              <a:effectLst/>
              <a:uLnTx/>
              <a:uFillTx/>
              <a:cs typeface="Arial"/>
              <a:sym typeface="Arial"/>
            </a:endParaRPr>
          </a:p>
          <a:p>
            <a:pPr marL="674688" marR="0" lvl="0" indent="-317500" defTabSz="914400" eaLnBrk="1" fontAlgn="auto" latinLnBrk="0" hangingPunct="1">
              <a:lnSpc>
                <a:spcPct val="15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a:ln>
                  <a:noFill/>
                </a:ln>
                <a:solidFill>
                  <a:srgbClr val="000000"/>
                </a:solidFill>
                <a:effectLst/>
                <a:uLnTx/>
                <a:uFillTx/>
                <a:ea typeface="Arial"/>
                <a:cs typeface="Arial"/>
                <a:sym typeface="Arial"/>
              </a:rPr>
              <a:t>1 dm = 10 cm; 10 cm = 1dm.</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4364;p3">
            <a:extLst>
              <a:ext uri="{FF2B5EF4-FFF2-40B4-BE49-F238E27FC236}">
                <a16:creationId xmlns:a16="http://schemas.microsoft.com/office/drawing/2014/main" id="{42A2D121-2A1C-4772-A44A-60FF75932B6F}"/>
              </a:ext>
            </a:extLst>
          </p:cNvPr>
          <p:cNvSpPr txBox="1"/>
          <p:nvPr/>
        </p:nvSpPr>
        <p:spPr>
          <a:xfrm>
            <a:off x="2566737" y="453296"/>
            <a:ext cx="2561920" cy="52322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kern="0">
                <a:solidFill>
                  <a:srgbClr val="000000"/>
                </a:solidFill>
                <a:ea typeface="Arial"/>
                <a:cs typeface="Arial"/>
                <a:sym typeface="Arial"/>
              </a:rPr>
              <a:t>a) Đề - xi - mét</a:t>
            </a:r>
            <a:endParaRPr sz="1400" kern="0">
              <a:solidFill>
                <a:srgbClr val="000000"/>
              </a:solidFill>
              <a:cs typeface="Arial"/>
              <a:sym typeface="Arial"/>
            </a:endParaRPr>
          </a:p>
        </p:txBody>
      </p:sp>
      <p:grpSp>
        <p:nvGrpSpPr>
          <p:cNvPr id="172" name="Google Shape;4365;p3">
            <a:extLst>
              <a:ext uri="{FF2B5EF4-FFF2-40B4-BE49-F238E27FC236}">
                <a16:creationId xmlns:a16="http://schemas.microsoft.com/office/drawing/2014/main" id="{71046CEC-20CD-47AF-BA7A-94A98D7533D5}"/>
              </a:ext>
            </a:extLst>
          </p:cNvPr>
          <p:cNvGrpSpPr/>
          <p:nvPr/>
        </p:nvGrpSpPr>
        <p:grpSpPr>
          <a:xfrm>
            <a:off x="5336414" y="3085305"/>
            <a:ext cx="6324855" cy="2662825"/>
            <a:chOff x="5336414" y="3085305"/>
            <a:chExt cx="6324855" cy="2662825"/>
          </a:xfrm>
        </p:grpSpPr>
        <p:pic>
          <p:nvPicPr>
            <p:cNvPr id="173" name="Google Shape;4366;p3">
              <a:extLst>
                <a:ext uri="{FF2B5EF4-FFF2-40B4-BE49-F238E27FC236}">
                  <a16:creationId xmlns:a16="http://schemas.microsoft.com/office/drawing/2014/main" id="{6FDC7F78-701B-4FA7-B3C6-2FB0F6CFED09}"/>
                </a:ext>
              </a:extLst>
            </p:cNvPr>
            <p:cNvPicPr preferRelativeResize="0"/>
            <p:nvPr/>
          </p:nvPicPr>
          <p:blipFill rotWithShape="1">
            <a:blip r:embed="rId6">
              <a:alphaModFix/>
            </a:blip>
            <a:srcRect l="5525" t="1739" r="68269" b="64444"/>
            <a:stretch/>
          </p:blipFill>
          <p:spPr>
            <a:xfrm>
              <a:off x="9665330" y="3429000"/>
              <a:ext cx="1995939" cy="2319130"/>
            </a:xfrm>
            <a:prstGeom prst="rect">
              <a:avLst/>
            </a:prstGeom>
            <a:noFill/>
            <a:ln>
              <a:noFill/>
            </a:ln>
          </p:spPr>
        </p:pic>
        <p:sp>
          <p:nvSpPr>
            <p:cNvPr id="175" name="Google Shape;4367;p3">
              <a:extLst>
                <a:ext uri="{FF2B5EF4-FFF2-40B4-BE49-F238E27FC236}">
                  <a16:creationId xmlns:a16="http://schemas.microsoft.com/office/drawing/2014/main" id="{053412D8-94FA-482F-8E2E-AAE5AAA11087}"/>
                </a:ext>
              </a:extLst>
            </p:cNvPr>
            <p:cNvSpPr/>
            <p:nvPr/>
          </p:nvSpPr>
          <p:spPr>
            <a:xfrm>
              <a:off x="5883964" y="3085305"/>
              <a:ext cx="3887381" cy="1149728"/>
            </a:xfrm>
            <a:prstGeom prst="wedgeEllipseCallout">
              <a:avLst>
                <a:gd name="adj1" fmla="val 55418"/>
                <a:gd name="adj2" fmla="val 47667"/>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Arial"/>
                <a:cs typeface="Arial"/>
                <a:sym typeface="Arial"/>
              </a:endParaRPr>
            </a:p>
          </p:txBody>
        </p:sp>
        <p:sp>
          <p:nvSpPr>
            <p:cNvPr id="178" name="Google Shape;4368;p3">
              <a:extLst>
                <a:ext uri="{FF2B5EF4-FFF2-40B4-BE49-F238E27FC236}">
                  <a16:creationId xmlns:a16="http://schemas.microsoft.com/office/drawing/2014/main" id="{2E1CEED3-CB38-4519-A81F-49967E81B1B2}"/>
                </a:ext>
              </a:extLst>
            </p:cNvPr>
            <p:cNvSpPr/>
            <p:nvPr/>
          </p:nvSpPr>
          <p:spPr>
            <a:xfrm>
              <a:off x="5336414" y="3257922"/>
              <a:ext cx="4880729" cy="83099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ea typeface="Arial"/>
                  <a:cs typeface="Arial"/>
                  <a:sym typeface="Arial"/>
                </a:rPr>
                <a:t>Gang </a:t>
              </a:r>
              <a:r>
                <a:rPr kumimoji="0" lang="en-US" sz="2400" b="0" i="0" u="none" strike="noStrike" kern="0" cap="none" spc="0" normalizeH="0" baseline="0" noProof="0" dirty="0" err="1">
                  <a:ln>
                    <a:noFill/>
                  </a:ln>
                  <a:solidFill>
                    <a:srgbClr val="000000"/>
                  </a:solidFill>
                  <a:effectLst/>
                  <a:uLnTx/>
                  <a:uFillTx/>
                  <a:ea typeface="Arial"/>
                  <a:cs typeface="Arial"/>
                  <a:sym typeface="Arial"/>
                </a:rPr>
                <a:t>tay</a:t>
              </a:r>
              <a:r>
                <a:rPr kumimoji="0" lang="en-US" sz="2400" b="0" i="0" u="none" strike="noStrike" kern="0" cap="none" spc="0" normalizeH="0" baseline="0" noProof="0" dirty="0">
                  <a:ln>
                    <a:noFill/>
                  </a:ln>
                  <a:solidFill>
                    <a:srgbClr val="000000"/>
                  </a:solidFill>
                  <a:effectLst/>
                  <a:uLnTx/>
                  <a:uFillTx/>
                  <a:ea typeface="Arial"/>
                  <a:cs typeface="Arial"/>
                  <a:sym typeface="Arial"/>
                </a:rPr>
                <a:t> </a:t>
              </a:r>
              <a:r>
                <a:rPr kumimoji="0" lang="en-US" sz="2400" b="0" i="0" u="none" strike="noStrike" kern="0" cap="none" spc="0" normalizeH="0" baseline="0" noProof="0" dirty="0" err="1">
                  <a:ln>
                    <a:noFill/>
                  </a:ln>
                  <a:solidFill>
                    <a:srgbClr val="000000"/>
                  </a:solidFill>
                  <a:effectLst/>
                  <a:uLnTx/>
                  <a:uFillTx/>
                  <a:ea typeface="Arial"/>
                  <a:cs typeface="Arial"/>
                  <a:sym typeface="Arial"/>
                </a:rPr>
                <a:t>mình</a:t>
              </a:r>
              <a:r>
                <a:rPr kumimoji="0" lang="en-US" sz="2400" b="0" i="0" u="none" strike="noStrike" kern="0" cap="none" spc="0" normalizeH="0" baseline="0" noProof="0" dirty="0">
                  <a:ln>
                    <a:noFill/>
                  </a:ln>
                  <a:solidFill>
                    <a:srgbClr val="000000"/>
                  </a:solidFill>
                  <a:effectLst/>
                  <a:uLnTx/>
                  <a:uFillTx/>
                  <a:ea typeface="Arial"/>
                  <a:cs typeface="Arial"/>
                  <a:sym typeface="Arial"/>
                </a:rPr>
                <a:t> </a:t>
              </a:r>
              <a:r>
                <a:rPr kumimoji="0" lang="en-US" sz="2400" b="0" i="0" u="none" strike="noStrike" kern="0" cap="none" spc="0" normalizeH="0" baseline="0" noProof="0" dirty="0" err="1">
                  <a:ln>
                    <a:noFill/>
                  </a:ln>
                  <a:solidFill>
                    <a:srgbClr val="000000"/>
                  </a:solidFill>
                  <a:effectLst/>
                  <a:uLnTx/>
                  <a:uFillTx/>
                  <a:ea typeface="Arial"/>
                  <a:cs typeface="Arial"/>
                  <a:sym typeface="Arial"/>
                </a:rPr>
                <a:t>dài</a:t>
              </a:r>
              <a:r>
                <a:rPr kumimoji="0" lang="en-US" sz="2400" b="0" i="0" u="none" strike="noStrike" kern="0" cap="none" spc="0" normalizeH="0" baseline="0" noProof="0" dirty="0">
                  <a:ln>
                    <a:noFill/>
                  </a:ln>
                  <a:solidFill>
                    <a:srgbClr val="000000"/>
                  </a:solidFill>
                  <a:effectLst/>
                  <a:uLnTx/>
                  <a:uFillTx/>
                  <a:ea typeface="Arial"/>
                  <a:cs typeface="Arial"/>
                  <a:sym typeface="Arial"/>
                </a:rPr>
                <a:t> </a:t>
              </a:r>
              <a:endParaRPr kumimoji="0" sz="1400" b="0" i="0" u="none" strike="noStrike" kern="0" cap="none" spc="0" normalizeH="0" baseline="0" noProof="0" dirty="0">
                <a:ln>
                  <a:noFill/>
                </a:ln>
                <a:solidFill>
                  <a:srgbClr val="000000"/>
                </a:solidFill>
                <a:effectLst/>
                <a:uLnTx/>
                <a:uFillTx/>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ea typeface="Arial"/>
                  <a:cs typeface="Arial"/>
                  <a:sym typeface="Arial"/>
                </a:rPr>
                <a:t>khoảng</a:t>
              </a:r>
              <a:r>
                <a:rPr kumimoji="0" lang="en-US" sz="2400" b="0" i="0" u="none" strike="noStrike" kern="0" cap="none" spc="0" normalizeH="0" baseline="0" noProof="0" dirty="0">
                  <a:ln>
                    <a:noFill/>
                  </a:ln>
                  <a:solidFill>
                    <a:srgbClr val="000000"/>
                  </a:solidFill>
                  <a:effectLst/>
                  <a:uLnTx/>
                  <a:uFillTx/>
                  <a:ea typeface="Arial"/>
                  <a:cs typeface="Arial"/>
                  <a:sym typeface="Arial"/>
                </a:rPr>
                <a:t> 1 </a:t>
              </a:r>
              <a:r>
                <a:rPr kumimoji="0" lang="en-US" sz="2400" b="0" i="0" u="none" strike="noStrike" kern="0" cap="none" spc="0" normalizeH="0" baseline="0" noProof="0" dirty="0" err="1">
                  <a:ln>
                    <a:noFill/>
                  </a:ln>
                  <a:solidFill>
                    <a:srgbClr val="000000"/>
                  </a:solidFill>
                  <a:effectLst/>
                  <a:uLnTx/>
                  <a:uFillTx/>
                  <a:ea typeface="Arial"/>
                  <a:cs typeface="Arial"/>
                  <a:sym typeface="Arial"/>
                </a:rPr>
                <a:t>đề</a:t>
              </a:r>
              <a:r>
                <a:rPr kumimoji="0" lang="en-US" sz="2400" b="0" i="0" u="none" strike="noStrike" kern="0" cap="none" spc="0" normalizeH="0" baseline="0" noProof="0" dirty="0">
                  <a:ln>
                    <a:noFill/>
                  </a:ln>
                  <a:solidFill>
                    <a:srgbClr val="000000"/>
                  </a:solidFill>
                  <a:effectLst/>
                  <a:uLnTx/>
                  <a:uFillTx/>
                  <a:ea typeface="Arial"/>
                  <a:cs typeface="Arial"/>
                  <a:sym typeface="Arial"/>
                </a:rPr>
                <a:t>- xi- </a:t>
              </a:r>
              <a:r>
                <a:rPr kumimoji="0" lang="en-US" sz="2400" b="0" i="0" u="none" strike="noStrike" kern="0" cap="none" spc="0" normalizeH="0" baseline="0" noProof="0" dirty="0" err="1">
                  <a:ln>
                    <a:noFill/>
                  </a:ln>
                  <a:solidFill>
                    <a:srgbClr val="000000"/>
                  </a:solidFill>
                  <a:effectLst/>
                  <a:uLnTx/>
                  <a:uFillTx/>
                  <a:ea typeface="Arial"/>
                  <a:cs typeface="Arial"/>
                  <a:sym typeface="Arial"/>
                </a:rPr>
                <a:t>mét</a:t>
              </a:r>
              <a:r>
                <a:rPr kumimoji="0" lang="en-US" sz="2400" b="0" i="0" u="none" strike="noStrike" kern="0" cap="none" spc="0" normalizeH="0" baseline="0" noProof="0" dirty="0">
                  <a:ln>
                    <a:noFill/>
                  </a:ln>
                  <a:solidFill>
                    <a:srgbClr val="000000"/>
                  </a:solidFill>
                  <a:effectLst/>
                  <a:uLnTx/>
                  <a:uFillTx/>
                  <a:ea typeface="Arial"/>
                  <a:cs typeface="Arial"/>
                  <a:sym typeface="Arial"/>
                </a:rPr>
                <a:t>.</a:t>
              </a:r>
              <a:endParaRPr kumimoji="0" sz="1400" b="0" i="0" u="none" strike="noStrike" kern="0" cap="none" spc="0" normalizeH="0" baseline="0" noProof="0" dirty="0">
                <a:ln>
                  <a:noFill/>
                </a:ln>
                <a:solidFill>
                  <a:srgbClr val="000000"/>
                </a:solidFill>
                <a:effectLst/>
                <a:uLnTx/>
                <a:uFillTx/>
                <a:cs typeface="Arial"/>
                <a:sym typeface="Arial"/>
              </a:endParaRPr>
            </a:p>
          </p:txBody>
        </p:sp>
      </p:grpSp>
      <p:pic>
        <p:nvPicPr>
          <p:cNvPr id="179" name="Google Shape;527;p25">
            <a:extLst>
              <a:ext uri="{FF2B5EF4-FFF2-40B4-BE49-F238E27FC236}">
                <a16:creationId xmlns:a16="http://schemas.microsoft.com/office/drawing/2014/main" id="{7F8EDA17-386F-4288-AB7A-92BC6AFE35DB}"/>
              </a:ext>
            </a:extLst>
          </p:cNvPr>
          <p:cNvPicPr preferRelativeResize="0"/>
          <p:nvPr/>
        </p:nvPicPr>
        <p:blipFill rotWithShape="1">
          <a:blip r:embed="rId7">
            <a:alphaModFix/>
          </a:blip>
          <a:srcRect/>
          <a:stretch/>
        </p:blipFill>
        <p:spPr>
          <a:xfrm>
            <a:off x="52638" y="7992"/>
            <a:ext cx="2069886" cy="1034943"/>
          </a:xfrm>
          <a:prstGeom prst="rect">
            <a:avLst/>
          </a:prstGeom>
          <a:noFill/>
          <a:ln>
            <a:noFill/>
          </a:ln>
        </p:spPr>
      </p:pic>
    </p:spTree>
    <p:extLst>
      <p:ext uri="{BB962C8B-B14F-4D97-AF65-F5344CB8AC3E}">
        <p14:creationId xmlns:p14="http://schemas.microsoft.com/office/powerpoint/2010/main" val="2425485810"/>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par>
                                <p:cTn id="23" presetID="10" presetClass="entr" presetSubtype="0" fill="hold" nodeType="withEffect">
                                  <p:stCondLst>
                                    <p:cond delay="0"/>
                                  </p:stCondLst>
                                  <p:childTnLst>
                                    <p:set>
                                      <p:cBhvr>
                                        <p:cTn id="24" dur="1" fill="hold">
                                          <p:stCondLst>
                                            <p:cond delay="0"/>
                                          </p:stCondLst>
                                        </p:cTn>
                                        <p:tgtEl>
                                          <p:spTgt spid="164"/>
                                        </p:tgtEl>
                                        <p:attrNameLst>
                                          <p:attrName>style.visibility</p:attrName>
                                        </p:attrNameLst>
                                      </p:cBhvr>
                                      <p:to>
                                        <p:strVal val="visible"/>
                                      </p:to>
                                    </p:set>
                                    <p:animEffect transition="in" filter="fade">
                                      <p:cBhvr>
                                        <p:cTn id="25" dur="500"/>
                                        <p:tgtEl>
                                          <p:spTgt spid="1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fade">
                                      <p:cBhvr>
                                        <p:cTn id="30" dur="500"/>
                                        <p:tgtEl>
                                          <p:spTgt spid="1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0">
                                            <p:txEl>
                                              <p:pRg st="0" end="0"/>
                                            </p:txEl>
                                          </p:spTgt>
                                        </p:tgtEl>
                                        <p:attrNameLst>
                                          <p:attrName>style.visibility</p:attrName>
                                        </p:attrNameLst>
                                      </p:cBhvr>
                                      <p:to>
                                        <p:strVal val="visible"/>
                                      </p:to>
                                    </p:set>
                                    <p:animEffect transition="in" filter="fade">
                                      <p:cBhvr>
                                        <p:cTn id="35" dur="500"/>
                                        <p:tgtEl>
                                          <p:spTgt spid="17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0">
                                            <p:txEl>
                                              <p:pRg st="1" end="1"/>
                                            </p:txEl>
                                          </p:spTgt>
                                        </p:tgtEl>
                                        <p:attrNameLst>
                                          <p:attrName>style.visibility</p:attrName>
                                        </p:attrNameLst>
                                      </p:cBhvr>
                                      <p:to>
                                        <p:strVal val="visible"/>
                                      </p:to>
                                    </p:set>
                                    <p:animEffect transition="in" filter="fade">
                                      <p:cBhvr>
                                        <p:cTn id="40" dur="500"/>
                                        <p:tgtEl>
                                          <p:spTgt spid="17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0">
                                            <p:txEl>
                                              <p:pRg st="2" end="2"/>
                                            </p:txEl>
                                          </p:spTgt>
                                        </p:tgtEl>
                                        <p:attrNameLst>
                                          <p:attrName>style.visibility</p:attrName>
                                        </p:attrNameLst>
                                      </p:cBhvr>
                                      <p:to>
                                        <p:strVal val="visible"/>
                                      </p:to>
                                    </p:set>
                                    <p:animEffect transition="in" filter="fade">
                                      <p:cBhvr>
                                        <p:cTn id="45" dur="5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Google Shape;4373;p4">
            <a:extLst>
              <a:ext uri="{FF2B5EF4-FFF2-40B4-BE49-F238E27FC236}">
                <a16:creationId xmlns:a16="http://schemas.microsoft.com/office/drawing/2014/main" id="{18A73155-51D1-42A1-8FD5-0B5350250CE0}"/>
              </a:ext>
            </a:extLst>
          </p:cNvPr>
          <p:cNvPicPr preferRelativeResize="0"/>
          <p:nvPr/>
        </p:nvPicPr>
        <p:blipFill rotWithShape="1">
          <a:blip r:embed="rId3">
            <a:alphaModFix/>
          </a:blip>
          <a:srcRect b="46143"/>
          <a:stretch/>
        </p:blipFill>
        <p:spPr>
          <a:xfrm>
            <a:off x="1435308" y="533961"/>
            <a:ext cx="9599177" cy="3693459"/>
          </a:xfrm>
          <a:prstGeom prst="rect">
            <a:avLst/>
          </a:prstGeom>
          <a:noFill/>
          <a:ln>
            <a:noFill/>
          </a:ln>
        </p:spPr>
      </p:pic>
      <p:sp>
        <p:nvSpPr>
          <p:cNvPr id="113" name="Google Shape;4374;p4">
            <a:extLst>
              <a:ext uri="{FF2B5EF4-FFF2-40B4-BE49-F238E27FC236}">
                <a16:creationId xmlns:a16="http://schemas.microsoft.com/office/drawing/2014/main" id="{07539130-D06B-4163-AD2E-7F172443AD66}"/>
              </a:ext>
            </a:extLst>
          </p:cNvPr>
          <p:cNvSpPr txBox="1"/>
          <p:nvPr/>
        </p:nvSpPr>
        <p:spPr>
          <a:xfrm>
            <a:off x="694323" y="753356"/>
            <a:ext cx="1204176" cy="52322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ea typeface="Arial"/>
                <a:cs typeface="Arial"/>
                <a:sym typeface="Arial"/>
              </a:rPr>
              <a:t>b) </a:t>
            </a:r>
            <a:r>
              <a:rPr kumimoji="0" lang="en-US" sz="2800" b="0" i="0" u="none" strike="noStrike" kern="0" cap="none" spc="0" normalizeH="0" baseline="0" noProof="0" dirty="0" err="1">
                <a:ln>
                  <a:noFill/>
                </a:ln>
                <a:solidFill>
                  <a:prstClr val="black"/>
                </a:solidFill>
                <a:effectLst/>
                <a:uLnTx/>
                <a:uFillTx/>
                <a:ea typeface="Arial"/>
                <a:cs typeface="Arial"/>
                <a:sym typeface="Arial"/>
              </a:rPr>
              <a:t>Mét</a:t>
            </a:r>
            <a:endParaRPr kumimoji="0" sz="1800" b="0" i="0" u="none" strike="noStrike" kern="0" cap="none" spc="0" normalizeH="0" baseline="0" noProof="0" dirty="0">
              <a:ln>
                <a:noFill/>
              </a:ln>
              <a:solidFill>
                <a:prstClr val="black"/>
              </a:solidFill>
              <a:effectLst/>
              <a:uLnTx/>
              <a:uFillTx/>
            </a:endParaRPr>
          </a:p>
        </p:txBody>
      </p:sp>
      <p:sp>
        <p:nvSpPr>
          <p:cNvPr id="114" name="Google Shape;4375;p4">
            <a:extLst>
              <a:ext uri="{FF2B5EF4-FFF2-40B4-BE49-F238E27FC236}">
                <a16:creationId xmlns:a16="http://schemas.microsoft.com/office/drawing/2014/main" id="{0CE2FA4A-3E34-4989-8BEC-CD661D197B15}"/>
              </a:ext>
            </a:extLst>
          </p:cNvPr>
          <p:cNvSpPr/>
          <p:nvPr/>
        </p:nvSpPr>
        <p:spPr>
          <a:xfrm>
            <a:off x="1296411" y="3960351"/>
            <a:ext cx="9599177" cy="2144293"/>
          </a:xfrm>
          <a:prstGeom prst="roundRect">
            <a:avLst>
              <a:gd name="adj" fmla="val 16667"/>
            </a:avLst>
          </a:prstGeom>
          <a:solidFill>
            <a:sysClr val="window" lastClr="FFFFFF"/>
          </a:solidFill>
          <a:ln w="38100" cap="flat" cmpd="sng">
            <a:solidFill>
              <a:srgbClr val="71CFED"/>
            </a:solidFill>
            <a:prstDash val="solid"/>
            <a:miter lim="800000"/>
            <a:headEnd type="none" w="sm" len="sm"/>
            <a:tailEnd type="none" w="sm" len="sm"/>
          </a:ln>
        </p:spPr>
        <p:txBody>
          <a:bodyPr spcFirstLastPara="1" wrap="square" lIns="91425" tIns="45700" rIns="91425" bIns="45700" anchor="ctr" anchorCtr="0">
            <a:noAutofit/>
          </a:bodyPr>
          <a:lstStyle/>
          <a:p>
            <a:pPr marL="317500" marR="0" lvl="0" indent="-317500" defTabSz="914400" eaLnBrk="1" fontAlgn="auto" latinLnBrk="0" hangingPunct="1">
              <a:lnSpc>
                <a:spcPct val="150000"/>
              </a:lnSpc>
              <a:spcBef>
                <a:spcPts val="0"/>
              </a:spcBef>
              <a:spcAft>
                <a:spcPts val="0"/>
              </a:spcAft>
              <a:buClr>
                <a:prstClr val="black"/>
              </a:buClr>
              <a:buSzPts val="2800"/>
              <a:buFont typeface="Arial"/>
              <a:buChar char="•"/>
              <a:tabLst/>
              <a:defRPr/>
            </a:pPr>
            <a:r>
              <a:rPr kumimoji="0" lang="en-US" sz="2800" b="0" i="0" u="none" strike="noStrike" kern="0" cap="none" spc="0" normalizeH="0" baseline="0" noProof="0" dirty="0" err="1">
                <a:ln>
                  <a:noFill/>
                </a:ln>
                <a:solidFill>
                  <a:prstClr val="black"/>
                </a:solidFill>
                <a:effectLst/>
                <a:uLnTx/>
                <a:uFillTx/>
                <a:ea typeface="Arial"/>
                <a:cs typeface="Arial"/>
                <a:sym typeface="Arial"/>
              </a:rPr>
              <a:t>Mét</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là</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một</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đơn</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vị</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đo</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độ</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dài</a:t>
            </a:r>
            <a:r>
              <a:rPr kumimoji="0" lang="en-US" sz="2800" b="0" i="0" u="none" strike="noStrike" kern="0" cap="none" spc="0" normalizeH="0" baseline="0" noProof="0" dirty="0">
                <a:ln>
                  <a:noFill/>
                </a:ln>
                <a:solidFill>
                  <a:prstClr val="black"/>
                </a:solidFill>
                <a:effectLst/>
                <a:uLnTx/>
                <a:uFillTx/>
                <a:ea typeface="Arial"/>
                <a:cs typeface="Arial"/>
                <a:sym typeface="Arial"/>
              </a:rPr>
              <a:t>.</a:t>
            </a:r>
            <a:endParaRPr kumimoji="0" sz="1800" b="0" i="0" u="none" strike="noStrike" kern="0" cap="none" spc="0" normalizeH="0" baseline="0" noProof="0" dirty="0">
              <a:ln>
                <a:noFill/>
              </a:ln>
              <a:solidFill>
                <a:prstClr val="black"/>
              </a:solidFill>
              <a:effectLst/>
              <a:uLnTx/>
              <a:uFillTx/>
            </a:endParaRPr>
          </a:p>
          <a:p>
            <a:pPr marL="317500" marR="0" lvl="0" indent="-317500" defTabSz="914400" eaLnBrk="1" fontAlgn="auto" latinLnBrk="0" hangingPunct="1">
              <a:lnSpc>
                <a:spcPct val="150000"/>
              </a:lnSpc>
              <a:spcBef>
                <a:spcPts val="0"/>
              </a:spcBef>
              <a:spcAft>
                <a:spcPts val="0"/>
              </a:spcAft>
              <a:buClr>
                <a:prstClr val="black"/>
              </a:buClr>
              <a:buSzPts val="2800"/>
              <a:buFont typeface="Arial"/>
              <a:buChar char="•"/>
              <a:tabLst/>
              <a:defRPr/>
            </a:pPr>
            <a:r>
              <a:rPr kumimoji="0" lang="en-US" sz="2800" b="0" i="0" u="none" strike="noStrike" kern="0" cap="none" spc="0" normalizeH="0" baseline="0" noProof="0" dirty="0" err="1">
                <a:ln>
                  <a:noFill/>
                </a:ln>
                <a:solidFill>
                  <a:prstClr val="black"/>
                </a:solidFill>
                <a:effectLst/>
                <a:uLnTx/>
                <a:uFillTx/>
                <a:ea typeface="Arial"/>
                <a:cs typeface="Arial"/>
                <a:sym typeface="Arial"/>
              </a:rPr>
              <a:t>Mét</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viết</a:t>
            </a:r>
            <a:r>
              <a:rPr kumimoji="0" lang="en-US" sz="2800" b="0" i="0" u="none" strike="noStrike" kern="0" cap="none" spc="0" normalizeH="0" baseline="0" noProof="0" dirty="0">
                <a:ln>
                  <a:noFill/>
                </a:ln>
                <a:solidFill>
                  <a:prstClr val="black"/>
                </a:solidFill>
                <a:effectLst/>
                <a:uLnTx/>
                <a:uFillTx/>
                <a:ea typeface="Arial"/>
                <a:cs typeface="Arial"/>
                <a:sym typeface="Arial"/>
              </a:rPr>
              <a:t> </a:t>
            </a:r>
            <a:r>
              <a:rPr kumimoji="0" lang="en-US" sz="2800" b="0" i="0" u="none" strike="noStrike" kern="0" cap="none" spc="0" normalizeH="0" baseline="0" noProof="0" dirty="0" err="1">
                <a:ln>
                  <a:noFill/>
                </a:ln>
                <a:solidFill>
                  <a:prstClr val="black"/>
                </a:solidFill>
                <a:effectLst/>
                <a:uLnTx/>
                <a:uFillTx/>
                <a:ea typeface="Arial"/>
                <a:cs typeface="Arial"/>
                <a:sym typeface="Arial"/>
              </a:rPr>
              <a:t>là</a:t>
            </a:r>
            <a:r>
              <a:rPr kumimoji="0" lang="en-US" sz="2800" b="0" i="0" u="none" strike="noStrike" kern="0" cap="none" spc="0" normalizeH="0" baseline="0" noProof="0" dirty="0">
                <a:ln>
                  <a:noFill/>
                </a:ln>
                <a:solidFill>
                  <a:prstClr val="black"/>
                </a:solidFill>
                <a:effectLst/>
                <a:uLnTx/>
                <a:uFillTx/>
                <a:ea typeface="Arial"/>
                <a:cs typeface="Arial"/>
                <a:sym typeface="Arial"/>
              </a:rPr>
              <a:t> m.</a:t>
            </a:r>
            <a:endParaRPr kumimoji="0" sz="1800" b="0" i="0" u="none" strike="noStrike" kern="0" cap="none" spc="0" normalizeH="0" baseline="0" noProof="0" dirty="0">
              <a:ln>
                <a:noFill/>
              </a:ln>
              <a:solidFill>
                <a:prstClr val="black"/>
              </a:solidFill>
              <a:effectLst/>
              <a:uLnTx/>
              <a:uFillTx/>
            </a:endParaRPr>
          </a:p>
          <a:p>
            <a:pPr marL="317500" marR="0" lvl="0" indent="-317500" defTabSz="914400" eaLnBrk="1" fontAlgn="auto" latinLnBrk="0" hangingPunct="1">
              <a:lnSpc>
                <a:spcPct val="150000"/>
              </a:lnSpc>
              <a:spcBef>
                <a:spcPts val="0"/>
              </a:spcBef>
              <a:spcAft>
                <a:spcPts val="0"/>
              </a:spcAft>
              <a:buClr>
                <a:prstClr val="black"/>
              </a:buClr>
              <a:buSzPts val="2800"/>
              <a:buFont typeface="Arial"/>
              <a:buChar char="•"/>
              <a:tabLst/>
              <a:defRPr/>
            </a:pPr>
            <a:r>
              <a:rPr kumimoji="0" lang="en-US" sz="2800" b="0" i="0" u="none" strike="noStrike" kern="0" cap="none" spc="0" normalizeH="0" baseline="0" noProof="0" dirty="0">
                <a:ln>
                  <a:noFill/>
                </a:ln>
                <a:solidFill>
                  <a:prstClr val="black"/>
                </a:solidFill>
                <a:effectLst/>
                <a:uLnTx/>
                <a:uFillTx/>
                <a:ea typeface="Arial"/>
                <a:cs typeface="Arial"/>
                <a:sym typeface="Arial"/>
              </a:rPr>
              <a:t>1 m = 10 dm; 1 m = 100 cm; 10 dm = 1 m; 100 cm = 1m </a:t>
            </a:r>
            <a:endParaRPr kumimoji="0"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93874926"/>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animEffect transition="in" filter="fade">
                                      <p:cBhvr>
                                        <p:cTn id="12" dur="500"/>
                                        <p:tgtEl>
                                          <p:spTgt spid="1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animEffect transition="in" filter="fade">
                                      <p:cBhvr>
                                        <p:cTn id="17" dur="500"/>
                                        <p:tgtEl>
                                          <p:spTgt spid="1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2" end="2"/>
                                            </p:txEl>
                                          </p:spTgt>
                                        </p:tgtEl>
                                        <p:attrNameLst>
                                          <p:attrName>style.visibility</p:attrName>
                                        </p:attrNameLst>
                                      </p:cBhvr>
                                      <p:to>
                                        <p:strVal val="visible"/>
                                      </p:to>
                                    </p:set>
                                    <p:animEffect transition="in" filter="fade">
                                      <p:cBhvr>
                                        <p:cTn id="22" dur="500"/>
                                        <p:tgtEl>
                                          <p:spTgt spid="1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3"/>
          <p:cNvSpPr/>
          <p:nvPr/>
        </p:nvSpPr>
        <p:spPr>
          <a:xfrm>
            <a:off x="289816" y="337929"/>
            <a:ext cx="11721591" cy="5972680"/>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1" fmla="*/ 8595349 w 11066197"/>
              <a:gd name="connsiteY0-2" fmla="*/ 5429310 h 5909763"/>
              <a:gd name="connsiteX1-3" fmla="*/ 8434928 w 11066197"/>
              <a:gd name="connsiteY1-4" fmla="*/ 5461394 h 5909763"/>
              <a:gd name="connsiteX2-5" fmla="*/ 4376276 w 11066197"/>
              <a:gd name="connsiteY2-6" fmla="*/ 5718068 h 5909763"/>
              <a:gd name="connsiteX3-7" fmla="*/ 1007433 w 11066197"/>
              <a:gd name="connsiteY3-8" fmla="*/ 5718068 h 5909763"/>
              <a:gd name="connsiteX4-9" fmla="*/ 93033 w 11066197"/>
              <a:gd name="connsiteY4-10" fmla="*/ 3263626 h 5909763"/>
              <a:gd name="connsiteX5-11" fmla="*/ 526170 w 11066197"/>
              <a:gd name="connsiteY5-12" fmla="*/ 135415 h 5909763"/>
              <a:gd name="connsiteX6-13" fmla="*/ 4472528 w 11066197"/>
              <a:gd name="connsiteY6-14" fmla="*/ 520426 h 5909763"/>
              <a:gd name="connsiteX7-15" fmla="*/ 9846633 w 11066197"/>
              <a:gd name="connsiteY7-16" fmla="*/ 103331 h 5909763"/>
              <a:gd name="connsiteX8-17" fmla="*/ 11049791 w 11066197"/>
              <a:gd name="connsiteY8-18" fmla="*/ 1194194 h 5909763"/>
              <a:gd name="connsiteX9-19" fmla="*/ 10568528 w 11066197"/>
              <a:gd name="connsiteY9-20" fmla="*/ 3648636 h 5909763"/>
              <a:gd name="connsiteX10-21" fmla="*/ 10921454 w 11066197"/>
              <a:gd name="connsiteY10-22" fmla="*/ 5204720 h 5909763"/>
              <a:gd name="connsiteX11-23" fmla="*/ 8595349 w 11066197"/>
              <a:gd name="connsiteY11-24" fmla="*/ 5429310 h 5909763"/>
              <a:gd name="connsiteX0-25" fmla="*/ 8595349 w 11066197"/>
              <a:gd name="connsiteY0-26" fmla="*/ 5429310 h 5987120"/>
              <a:gd name="connsiteX1-27" fmla="*/ 8434928 w 11066197"/>
              <a:gd name="connsiteY1-28" fmla="*/ 5461394 h 5987120"/>
              <a:gd name="connsiteX2-29" fmla="*/ 4456486 w 11066197"/>
              <a:gd name="connsiteY2-30" fmla="*/ 5894531 h 5987120"/>
              <a:gd name="connsiteX3-31" fmla="*/ 1007433 w 11066197"/>
              <a:gd name="connsiteY3-32" fmla="*/ 5718068 h 5987120"/>
              <a:gd name="connsiteX4-33" fmla="*/ 93033 w 11066197"/>
              <a:gd name="connsiteY4-34" fmla="*/ 3263626 h 5987120"/>
              <a:gd name="connsiteX5-35" fmla="*/ 526170 w 11066197"/>
              <a:gd name="connsiteY5-36" fmla="*/ 135415 h 5987120"/>
              <a:gd name="connsiteX6-37" fmla="*/ 4472528 w 11066197"/>
              <a:gd name="connsiteY6-38" fmla="*/ 520426 h 5987120"/>
              <a:gd name="connsiteX7-39" fmla="*/ 9846633 w 11066197"/>
              <a:gd name="connsiteY7-40" fmla="*/ 103331 h 5987120"/>
              <a:gd name="connsiteX8-41" fmla="*/ 11049791 w 11066197"/>
              <a:gd name="connsiteY8-42" fmla="*/ 1194194 h 5987120"/>
              <a:gd name="connsiteX9-43" fmla="*/ 10568528 w 11066197"/>
              <a:gd name="connsiteY9-44" fmla="*/ 3648636 h 5987120"/>
              <a:gd name="connsiteX10-45" fmla="*/ 10921454 w 11066197"/>
              <a:gd name="connsiteY10-46" fmla="*/ 5204720 h 5987120"/>
              <a:gd name="connsiteX11-47" fmla="*/ 8595349 w 11066197"/>
              <a:gd name="connsiteY11-48" fmla="*/ 5429310 h 5987120"/>
              <a:gd name="connsiteX0-49" fmla="*/ 10921454 w 11066197"/>
              <a:gd name="connsiteY0-50" fmla="*/ 5204720 h 5987120"/>
              <a:gd name="connsiteX1-51" fmla="*/ 8434928 w 11066197"/>
              <a:gd name="connsiteY1-52" fmla="*/ 5461394 h 5987120"/>
              <a:gd name="connsiteX2-53" fmla="*/ 4456486 w 11066197"/>
              <a:gd name="connsiteY2-54" fmla="*/ 5894531 h 5987120"/>
              <a:gd name="connsiteX3-55" fmla="*/ 1007433 w 11066197"/>
              <a:gd name="connsiteY3-56" fmla="*/ 5718068 h 5987120"/>
              <a:gd name="connsiteX4-57" fmla="*/ 93033 w 11066197"/>
              <a:gd name="connsiteY4-58" fmla="*/ 3263626 h 5987120"/>
              <a:gd name="connsiteX5-59" fmla="*/ 526170 w 11066197"/>
              <a:gd name="connsiteY5-60" fmla="*/ 135415 h 5987120"/>
              <a:gd name="connsiteX6-61" fmla="*/ 4472528 w 11066197"/>
              <a:gd name="connsiteY6-62" fmla="*/ 520426 h 5987120"/>
              <a:gd name="connsiteX7-63" fmla="*/ 9846633 w 11066197"/>
              <a:gd name="connsiteY7-64" fmla="*/ 103331 h 5987120"/>
              <a:gd name="connsiteX8-65" fmla="*/ 11049791 w 11066197"/>
              <a:gd name="connsiteY8-66" fmla="*/ 1194194 h 5987120"/>
              <a:gd name="connsiteX9-67" fmla="*/ 10568528 w 11066197"/>
              <a:gd name="connsiteY9-68" fmla="*/ 3648636 h 5987120"/>
              <a:gd name="connsiteX10-69" fmla="*/ 10921454 w 11066197"/>
              <a:gd name="connsiteY10-70" fmla="*/ 5204720 h 5987120"/>
              <a:gd name="connsiteX0-71" fmla="*/ 10921454 w 11066197"/>
              <a:gd name="connsiteY0-72" fmla="*/ 5204720 h 6002815"/>
              <a:gd name="connsiteX1-73" fmla="*/ 4456486 w 11066197"/>
              <a:gd name="connsiteY1-74" fmla="*/ 5894531 h 6002815"/>
              <a:gd name="connsiteX2-75" fmla="*/ 1007433 w 11066197"/>
              <a:gd name="connsiteY2-76" fmla="*/ 5718068 h 6002815"/>
              <a:gd name="connsiteX3-77" fmla="*/ 93033 w 11066197"/>
              <a:gd name="connsiteY3-78" fmla="*/ 3263626 h 6002815"/>
              <a:gd name="connsiteX4-79" fmla="*/ 526170 w 11066197"/>
              <a:gd name="connsiteY4-80" fmla="*/ 135415 h 6002815"/>
              <a:gd name="connsiteX5-81" fmla="*/ 4472528 w 11066197"/>
              <a:gd name="connsiteY5-82" fmla="*/ 520426 h 6002815"/>
              <a:gd name="connsiteX6-83" fmla="*/ 9846633 w 11066197"/>
              <a:gd name="connsiteY6-84" fmla="*/ 103331 h 6002815"/>
              <a:gd name="connsiteX7-85" fmla="*/ 11049791 w 11066197"/>
              <a:gd name="connsiteY7-86" fmla="*/ 1194194 h 6002815"/>
              <a:gd name="connsiteX8-87" fmla="*/ 10568528 w 11066197"/>
              <a:gd name="connsiteY8-88" fmla="*/ 3648636 h 6002815"/>
              <a:gd name="connsiteX9-89" fmla="*/ 10921454 w 11066197"/>
              <a:gd name="connsiteY9-90" fmla="*/ 5204720 h 6002815"/>
              <a:gd name="connsiteX0-91" fmla="*/ 10472275 w 11066197"/>
              <a:gd name="connsiteY0-92" fmla="*/ 5573688 h 5980491"/>
              <a:gd name="connsiteX1-93" fmla="*/ 4456486 w 11066197"/>
              <a:gd name="connsiteY1-94" fmla="*/ 5894531 h 5980491"/>
              <a:gd name="connsiteX2-95" fmla="*/ 1007433 w 11066197"/>
              <a:gd name="connsiteY2-96" fmla="*/ 5718068 h 5980491"/>
              <a:gd name="connsiteX3-97" fmla="*/ 93033 w 11066197"/>
              <a:gd name="connsiteY3-98" fmla="*/ 3263626 h 5980491"/>
              <a:gd name="connsiteX4-99" fmla="*/ 526170 w 11066197"/>
              <a:gd name="connsiteY4-100" fmla="*/ 135415 h 5980491"/>
              <a:gd name="connsiteX5-101" fmla="*/ 4472528 w 11066197"/>
              <a:gd name="connsiteY5-102" fmla="*/ 520426 h 5980491"/>
              <a:gd name="connsiteX6-103" fmla="*/ 9846633 w 11066197"/>
              <a:gd name="connsiteY6-104" fmla="*/ 103331 h 5980491"/>
              <a:gd name="connsiteX7-105" fmla="*/ 11049791 w 11066197"/>
              <a:gd name="connsiteY7-106" fmla="*/ 1194194 h 5980491"/>
              <a:gd name="connsiteX8-107" fmla="*/ 10568528 w 11066197"/>
              <a:gd name="connsiteY8-108" fmla="*/ 3648636 h 5980491"/>
              <a:gd name="connsiteX9-109" fmla="*/ 10472275 w 11066197"/>
              <a:gd name="connsiteY9-110" fmla="*/ 5573688 h 5980491"/>
              <a:gd name="connsiteX0-111" fmla="*/ 10229604 w 10823526"/>
              <a:gd name="connsiteY0-112" fmla="*/ 5582178 h 5980556"/>
              <a:gd name="connsiteX1-113" fmla="*/ 4213815 w 10823526"/>
              <a:gd name="connsiteY1-114" fmla="*/ 5903021 h 5980556"/>
              <a:gd name="connsiteX2-115" fmla="*/ 764762 w 10823526"/>
              <a:gd name="connsiteY2-116" fmla="*/ 5726558 h 5980556"/>
              <a:gd name="connsiteX3-117" fmla="*/ 363709 w 10823526"/>
              <a:gd name="connsiteY3-118" fmla="*/ 3400453 h 5980556"/>
              <a:gd name="connsiteX4-119" fmla="*/ 283499 w 10823526"/>
              <a:gd name="connsiteY4-120" fmla="*/ 143905 h 5980556"/>
              <a:gd name="connsiteX5-121" fmla="*/ 4229857 w 10823526"/>
              <a:gd name="connsiteY5-122" fmla="*/ 528916 h 5980556"/>
              <a:gd name="connsiteX6-123" fmla="*/ 9603962 w 10823526"/>
              <a:gd name="connsiteY6-124" fmla="*/ 111821 h 5980556"/>
              <a:gd name="connsiteX7-125" fmla="*/ 10807120 w 10823526"/>
              <a:gd name="connsiteY7-126" fmla="*/ 1202684 h 5980556"/>
              <a:gd name="connsiteX8-127" fmla="*/ 10325857 w 10823526"/>
              <a:gd name="connsiteY8-128" fmla="*/ 3657126 h 5980556"/>
              <a:gd name="connsiteX9-129" fmla="*/ 10229604 w 10823526"/>
              <a:gd name="connsiteY9-130" fmla="*/ 5582178 h 5980556"/>
              <a:gd name="connsiteX0-131" fmla="*/ 10261679 w 10855601"/>
              <a:gd name="connsiteY0-132" fmla="*/ 5644288 h 6042666"/>
              <a:gd name="connsiteX1-133" fmla="*/ 4245890 w 10855601"/>
              <a:gd name="connsiteY1-134" fmla="*/ 5965131 h 6042666"/>
              <a:gd name="connsiteX2-135" fmla="*/ 796837 w 10855601"/>
              <a:gd name="connsiteY2-136" fmla="*/ 5788668 h 6042666"/>
              <a:gd name="connsiteX3-137" fmla="*/ 395784 w 10855601"/>
              <a:gd name="connsiteY3-138" fmla="*/ 3462563 h 6042666"/>
              <a:gd name="connsiteX4-139" fmla="*/ 315574 w 10855601"/>
              <a:gd name="connsiteY4-140" fmla="*/ 206015 h 6042666"/>
              <a:gd name="connsiteX5-141" fmla="*/ 4695069 w 10855601"/>
              <a:gd name="connsiteY5-142" fmla="*/ 318310 h 6042666"/>
              <a:gd name="connsiteX6-143" fmla="*/ 9636037 w 10855601"/>
              <a:gd name="connsiteY6-144" fmla="*/ 173931 h 6042666"/>
              <a:gd name="connsiteX7-145" fmla="*/ 10839195 w 10855601"/>
              <a:gd name="connsiteY7-146" fmla="*/ 1264794 h 6042666"/>
              <a:gd name="connsiteX8-147" fmla="*/ 10357932 w 10855601"/>
              <a:gd name="connsiteY8-148" fmla="*/ 3719236 h 6042666"/>
              <a:gd name="connsiteX9-149" fmla="*/ 10261679 w 10855601"/>
              <a:gd name="connsiteY9-150" fmla="*/ 5644288 h 6042666"/>
              <a:gd name="connsiteX0-151" fmla="*/ 10039792 w 10633714"/>
              <a:gd name="connsiteY0-152" fmla="*/ 5522731 h 5921109"/>
              <a:gd name="connsiteX1-153" fmla="*/ 4024003 w 10633714"/>
              <a:gd name="connsiteY1-154" fmla="*/ 5843574 h 5921109"/>
              <a:gd name="connsiteX2-155" fmla="*/ 574950 w 10633714"/>
              <a:gd name="connsiteY2-156" fmla="*/ 5667111 h 5921109"/>
              <a:gd name="connsiteX3-157" fmla="*/ 173897 w 10633714"/>
              <a:gd name="connsiteY3-158" fmla="*/ 3341006 h 5921109"/>
              <a:gd name="connsiteX4-159" fmla="*/ 398487 w 10633714"/>
              <a:gd name="connsiteY4-160" fmla="*/ 405300 h 5921109"/>
              <a:gd name="connsiteX5-161" fmla="*/ 4473182 w 10633714"/>
              <a:gd name="connsiteY5-162" fmla="*/ 196753 h 5921109"/>
              <a:gd name="connsiteX6-163" fmla="*/ 9414150 w 10633714"/>
              <a:gd name="connsiteY6-164" fmla="*/ 52374 h 5921109"/>
              <a:gd name="connsiteX7-165" fmla="*/ 10617308 w 10633714"/>
              <a:gd name="connsiteY7-166" fmla="*/ 1143237 h 5921109"/>
              <a:gd name="connsiteX8-167" fmla="*/ 10136045 w 10633714"/>
              <a:gd name="connsiteY8-168" fmla="*/ 3597679 h 5921109"/>
              <a:gd name="connsiteX9-169" fmla="*/ 10039792 w 10633714"/>
              <a:gd name="connsiteY9-170" fmla="*/ 5522731 h 5921109"/>
              <a:gd name="connsiteX0-171" fmla="*/ 10039792 w 10221163"/>
              <a:gd name="connsiteY0-172" fmla="*/ 5558917 h 5957295"/>
              <a:gd name="connsiteX1-173" fmla="*/ 4024003 w 10221163"/>
              <a:gd name="connsiteY1-174" fmla="*/ 5879760 h 5957295"/>
              <a:gd name="connsiteX2-175" fmla="*/ 574950 w 10221163"/>
              <a:gd name="connsiteY2-176" fmla="*/ 5703297 h 5957295"/>
              <a:gd name="connsiteX3-177" fmla="*/ 173897 w 10221163"/>
              <a:gd name="connsiteY3-178" fmla="*/ 3377192 h 5957295"/>
              <a:gd name="connsiteX4-179" fmla="*/ 398487 w 10221163"/>
              <a:gd name="connsiteY4-180" fmla="*/ 441486 h 5957295"/>
              <a:gd name="connsiteX5-181" fmla="*/ 4473182 w 10221163"/>
              <a:gd name="connsiteY5-182" fmla="*/ 232939 h 5957295"/>
              <a:gd name="connsiteX6-183" fmla="*/ 9414150 w 10221163"/>
              <a:gd name="connsiteY6-184" fmla="*/ 88560 h 5957295"/>
              <a:gd name="connsiteX7-185" fmla="*/ 10152087 w 10221163"/>
              <a:gd name="connsiteY7-186" fmla="*/ 1692771 h 5957295"/>
              <a:gd name="connsiteX8-187" fmla="*/ 10136045 w 10221163"/>
              <a:gd name="connsiteY8-188" fmla="*/ 3633865 h 5957295"/>
              <a:gd name="connsiteX9-189" fmla="*/ 10039792 w 10221163"/>
              <a:gd name="connsiteY9-190" fmla="*/ 5558917 h 5957295"/>
              <a:gd name="connsiteX0-191" fmla="*/ 10039792 w 10221163"/>
              <a:gd name="connsiteY0-192" fmla="*/ 5700259 h 6098637"/>
              <a:gd name="connsiteX1-193" fmla="*/ 4024003 w 10221163"/>
              <a:gd name="connsiteY1-194" fmla="*/ 6021102 h 6098637"/>
              <a:gd name="connsiteX2-195" fmla="*/ 574950 w 10221163"/>
              <a:gd name="connsiteY2-196" fmla="*/ 5844639 h 6098637"/>
              <a:gd name="connsiteX3-197" fmla="*/ 173897 w 10221163"/>
              <a:gd name="connsiteY3-198" fmla="*/ 3518534 h 6098637"/>
              <a:gd name="connsiteX4-199" fmla="*/ 398487 w 10221163"/>
              <a:gd name="connsiteY4-200" fmla="*/ 582828 h 6098637"/>
              <a:gd name="connsiteX5-201" fmla="*/ 4473182 w 10221163"/>
              <a:gd name="connsiteY5-202" fmla="*/ 374281 h 6098637"/>
              <a:gd name="connsiteX6-203" fmla="*/ 9414150 w 10221163"/>
              <a:gd name="connsiteY6-204" fmla="*/ 229902 h 6098637"/>
              <a:gd name="connsiteX7-205" fmla="*/ 10136045 w 10221163"/>
              <a:gd name="connsiteY7-206" fmla="*/ 3775207 h 6098637"/>
              <a:gd name="connsiteX8-207" fmla="*/ 10039792 w 10221163"/>
              <a:gd name="connsiteY8-208" fmla="*/ 5700259 h 6098637"/>
              <a:gd name="connsiteX0-209" fmla="*/ 10039792 w 10290578"/>
              <a:gd name="connsiteY0-210" fmla="*/ 5700259 h 6098637"/>
              <a:gd name="connsiteX1-211" fmla="*/ 4024003 w 10290578"/>
              <a:gd name="connsiteY1-212" fmla="*/ 6021102 h 6098637"/>
              <a:gd name="connsiteX2-213" fmla="*/ 574950 w 10290578"/>
              <a:gd name="connsiteY2-214" fmla="*/ 5844639 h 6098637"/>
              <a:gd name="connsiteX3-215" fmla="*/ 173897 w 10290578"/>
              <a:gd name="connsiteY3-216" fmla="*/ 3518534 h 6098637"/>
              <a:gd name="connsiteX4-217" fmla="*/ 398487 w 10290578"/>
              <a:gd name="connsiteY4-218" fmla="*/ 582828 h 6098637"/>
              <a:gd name="connsiteX5-219" fmla="*/ 4473182 w 10290578"/>
              <a:gd name="connsiteY5-220" fmla="*/ 374281 h 6098637"/>
              <a:gd name="connsiteX6-221" fmla="*/ 9414150 w 10290578"/>
              <a:gd name="connsiteY6-222" fmla="*/ 229902 h 6098637"/>
              <a:gd name="connsiteX7-223" fmla="*/ 10136045 w 10290578"/>
              <a:gd name="connsiteY7-224" fmla="*/ 3775207 h 6098637"/>
              <a:gd name="connsiteX8-225" fmla="*/ 10039792 w 10290578"/>
              <a:gd name="connsiteY8-226" fmla="*/ 5700259 h 6098637"/>
              <a:gd name="connsiteX0-227" fmla="*/ 10039792 w 10221163"/>
              <a:gd name="connsiteY0-228" fmla="*/ 5700259 h 6098637"/>
              <a:gd name="connsiteX1-229" fmla="*/ 4024003 w 10221163"/>
              <a:gd name="connsiteY1-230" fmla="*/ 6021102 h 6098637"/>
              <a:gd name="connsiteX2-231" fmla="*/ 574950 w 10221163"/>
              <a:gd name="connsiteY2-232" fmla="*/ 5844639 h 6098637"/>
              <a:gd name="connsiteX3-233" fmla="*/ 173897 w 10221163"/>
              <a:gd name="connsiteY3-234" fmla="*/ 3518534 h 6098637"/>
              <a:gd name="connsiteX4-235" fmla="*/ 398487 w 10221163"/>
              <a:gd name="connsiteY4-236" fmla="*/ 582828 h 6098637"/>
              <a:gd name="connsiteX5-237" fmla="*/ 4473182 w 10221163"/>
              <a:gd name="connsiteY5-238" fmla="*/ 374281 h 6098637"/>
              <a:gd name="connsiteX6-239" fmla="*/ 9414150 w 10221163"/>
              <a:gd name="connsiteY6-240" fmla="*/ 229902 h 6098637"/>
              <a:gd name="connsiteX7-241" fmla="*/ 10136045 w 10221163"/>
              <a:gd name="connsiteY7-242" fmla="*/ 3775207 h 6098637"/>
              <a:gd name="connsiteX8-243" fmla="*/ 10039792 w 10221163"/>
              <a:gd name="connsiteY8-244" fmla="*/ 5700259 h 6098637"/>
              <a:gd name="connsiteX0-245" fmla="*/ 10039792 w 10617640"/>
              <a:gd name="connsiteY0-246" fmla="*/ 5703794 h 6102172"/>
              <a:gd name="connsiteX1-247" fmla="*/ 4024003 w 10617640"/>
              <a:gd name="connsiteY1-248" fmla="*/ 6024637 h 6102172"/>
              <a:gd name="connsiteX2-249" fmla="*/ 574950 w 10617640"/>
              <a:gd name="connsiteY2-250" fmla="*/ 5848174 h 6102172"/>
              <a:gd name="connsiteX3-251" fmla="*/ 173897 w 10617640"/>
              <a:gd name="connsiteY3-252" fmla="*/ 3522069 h 6102172"/>
              <a:gd name="connsiteX4-253" fmla="*/ 398487 w 10617640"/>
              <a:gd name="connsiteY4-254" fmla="*/ 586363 h 6102172"/>
              <a:gd name="connsiteX5-255" fmla="*/ 4473182 w 10617640"/>
              <a:gd name="connsiteY5-256" fmla="*/ 377816 h 6102172"/>
              <a:gd name="connsiteX6-257" fmla="*/ 9414150 w 10617640"/>
              <a:gd name="connsiteY6-258" fmla="*/ 233437 h 6102172"/>
              <a:gd name="connsiteX7-259" fmla="*/ 10392719 w 10617640"/>
              <a:gd name="connsiteY7-260" fmla="*/ 3826868 h 6102172"/>
              <a:gd name="connsiteX8-261" fmla="*/ 10039792 w 10617640"/>
              <a:gd name="connsiteY8-262" fmla="*/ 5703794 h 6102172"/>
              <a:gd name="connsiteX0-263" fmla="*/ 10039792 w 10612529"/>
              <a:gd name="connsiteY0-264" fmla="*/ 5703794 h 6102172"/>
              <a:gd name="connsiteX1-265" fmla="*/ 4024003 w 10612529"/>
              <a:gd name="connsiteY1-266" fmla="*/ 6024637 h 6102172"/>
              <a:gd name="connsiteX2-267" fmla="*/ 574950 w 10612529"/>
              <a:gd name="connsiteY2-268" fmla="*/ 5848174 h 6102172"/>
              <a:gd name="connsiteX3-269" fmla="*/ 173897 w 10612529"/>
              <a:gd name="connsiteY3-270" fmla="*/ 3522069 h 6102172"/>
              <a:gd name="connsiteX4-271" fmla="*/ 398487 w 10612529"/>
              <a:gd name="connsiteY4-272" fmla="*/ 586363 h 6102172"/>
              <a:gd name="connsiteX5-273" fmla="*/ 4473182 w 10612529"/>
              <a:gd name="connsiteY5-274" fmla="*/ 377816 h 6102172"/>
              <a:gd name="connsiteX6-275" fmla="*/ 9414150 w 10612529"/>
              <a:gd name="connsiteY6-276" fmla="*/ 233437 h 6102172"/>
              <a:gd name="connsiteX7-277" fmla="*/ 10392719 w 10612529"/>
              <a:gd name="connsiteY7-278" fmla="*/ 3826868 h 6102172"/>
              <a:gd name="connsiteX8-279" fmla="*/ 10039792 w 10612529"/>
              <a:gd name="connsiteY8-280" fmla="*/ 5703794 h 6102172"/>
              <a:gd name="connsiteX0-281" fmla="*/ 10039792 w 10544672"/>
              <a:gd name="connsiteY0-282" fmla="*/ 5703794 h 6102172"/>
              <a:gd name="connsiteX1-283" fmla="*/ 4024003 w 10544672"/>
              <a:gd name="connsiteY1-284" fmla="*/ 6024637 h 6102172"/>
              <a:gd name="connsiteX2-285" fmla="*/ 574950 w 10544672"/>
              <a:gd name="connsiteY2-286" fmla="*/ 5848174 h 6102172"/>
              <a:gd name="connsiteX3-287" fmla="*/ 173897 w 10544672"/>
              <a:gd name="connsiteY3-288" fmla="*/ 3522069 h 6102172"/>
              <a:gd name="connsiteX4-289" fmla="*/ 398487 w 10544672"/>
              <a:gd name="connsiteY4-290" fmla="*/ 586363 h 6102172"/>
              <a:gd name="connsiteX5-291" fmla="*/ 4473182 w 10544672"/>
              <a:gd name="connsiteY5-292" fmla="*/ 377816 h 6102172"/>
              <a:gd name="connsiteX6-293" fmla="*/ 9414150 w 10544672"/>
              <a:gd name="connsiteY6-294" fmla="*/ 233437 h 6102172"/>
              <a:gd name="connsiteX7-295" fmla="*/ 10392719 w 10544672"/>
              <a:gd name="connsiteY7-296" fmla="*/ 3826868 h 6102172"/>
              <a:gd name="connsiteX8-297" fmla="*/ 10039792 w 10544672"/>
              <a:gd name="connsiteY8-298" fmla="*/ 5703794 h 6102172"/>
              <a:gd name="connsiteX0-299" fmla="*/ 9333939 w 10395205"/>
              <a:gd name="connsiteY0-300" fmla="*/ 5896299 h 6103210"/>
              <a:gd name="connsiteX1-301" fmla="*/ 4024003 w 10395205"/>
              <a:gd name="connsiteY1-302" fmla="*/ 6024637 h 6103210"/>
              <a:gd name="connsiteX2-303" fmla="*/ 574950 w 10395205"/>
              <a:gd name="connsiteY2-304" fmla="*/ 5848174 h 6103210"/>
              <a:gd name="connsiteX3-305" fmla="*/ 173897 w 10395205"/>
              <a:gd name="connsiteY3-306" fmla="*/ 3522069 h 6103210"/>
              <a:gd name="connsiteX4-307" fmla="*/ 398487 w 10395205"/>
              <a:gd name="connsiteY4-308" fmla="*/ 586363 h 6103210"/>
              <a:gd name="connsiteX5-309" fmla="*/ 4473182 w 10395205"/>
              <a:gd name="connsiteY5-310" fmla="*/ 377816 h 6103210"/>
              <a:gd name="connsiteX6-311" fmla="*/ 9414150 w 10395205"/>
              <a:gd name="connsiteY6-312" fmla="*/ 233437 h 6103210"/>
              <a:gd name="connsiteX7-313" fmla="*/ 10392719 w 10395205"/>
              <a:gd name="connsiteY7-314" fmla="*/ 3826868 h 6103210"/>
              <a:gd name="connsiteX8-315" fmla="*/ 9333939 w 10395205"/>
              <a:gd name="connsiteY8-316" fmla="*/ 5896299 h 6103210"/>
              <a:gd name="connsiteX0-317" fmla="*/ 9333939 w 10533420"/>
              <a:gd name="connsiteY0-318" fmla="*/ 5769640 h 5976551"/>
              <a:gd name="connsiteX1-319" fmla="*/ 4024003 w 10533420"/>
              <a:gd name="connsiteY1-320" fmla="*/ 5897978 h 5976551"/>
              <a:gd name="connsiteX2-321" fmla="*/ 574950 w 10533420"/>
              <a:gd name="connsiteY2-322" fmla="*/ 5721515 h 5976551"/>
              <a:gd name="connsiteX3-323" fmla="*/ 173897 w 10533420"/>
              <a:gd name="connsiteY3-324" fmla="*/ 3395410 h 5976551"/>
              <a:gd name="connsiteX4-325" fmla="*/ 398487 w 10533420"/>
              <a:gd name="connsiteY4-326" fmla="*/ 459704 h 5976551"/>
              <a:gd name="connsiteX5-327" fmla="*/ 4473182 w 10533420"/>
              <a:gd name="connsiteY5-328" fmla="*/ 251157 h 5976551"/>
              <a:gd name="connsiteX6-329" fmla="*/ 9863329 w 10533420"/>
              <a:gd name="connsiteY6-330" fmla="*/ 267199 h 5976551"/>
              <a:gd name="connsiteX7-331" fmla="*/ 10392719 w 10533420"/>
              <a:gd name="connsiteY7-332" fmla="*/ 3700209 h 5976551"/>
              <a:gd name="connsiteX8-333" fmla="*/ 9333939 w 10533420"/>
              <a:gd name="connsiteY8-334" fmla="*/ 5769640 h 5976551"/>
              <a:gd name="connsiteX0-335" fmla="*/ 9333939 w 10533420"/>
              <a:gd name="connsiteY0-336" fmla="*/ 5769640 h 5883680"/>
              <a:gd name="connsiteX1-337" fmla="*/ 4425055 w 10533420"/>
              <a:gd name="connsiteY1-338" fmla="*/ 5625262 h 5883680"/>
              <a:gd name="connsiteX2-339" fmla="*/ 574950 w 10533420"/>
              <a:gd name="connsiteY2-340" fmla="*/ 5721515 h 5883680"/>
              <a:gd name="connsiteX3-341" fmla="*/ 173897 w 10533420"/>
              <a:gd name="connsiteY3-342" fmla="*/ 3395410 h 5883680"/>
              <a:gd name="connsiteX4-343" fmla="*/ 398487 w 10533420"/>
              <a:gd name="connsiteY4-344" fmla="*/ 459704 h 5883680"/>
              <a:gd name="connsiteX5-345" fmla="*/ 4473182 w 10533420"/>
              <a:gd name="connsiteY5-346" fmla="*/ 251157 h 5883680"/>
              <a:gd name="connsiteX6-347" fmla="*/ 9863329 w 10533420"/>
              <a:gd name="connsiteY6-348" fmla="*/ 267199 h 5883680"/>
              <a:gd name="connsiteX7-349" fmla="*/ 10392719 w 10533420"/>
              <a:gd name="connsiteY7-350" fmla="*/ 3700209 h 5883680"/>
              <a:gd name="connsiteX8-351" fmla="*/ 9333939 w 10533420"/>
              <a:gd name="connsiteY8-352" fmla="*/ 5769640 h 5883680"/>
              <a:gd name="connsiteX0-353" fmla="*/ 9333939 w 10517490"/>
              <a:gd name="connsiteY0-354" fmla="*/ 5615359 h 5729399"/>
              <a:gd name="connsiteX1-355" fmla="*/ 4425055 w 10517490"/>
              <a:gd name="connsiteY1-356" fmla="*/ 5470981 h 5729399"/>
              <a:gd name="connsiteX2-357" fmla="*/ 574950 w 10517490"/>
              <a:gd name="connsiteY2-358" fmla="*/ 5567234 h 5729399"/>
              <a:gd name="connsiteX3-359" fmla="*/ 173897 w 10517490"/>
              <a:gd name="connsiteY3-360" fmla="*/ 3241129 h 5729399"/>
              <a:gd name="connsiteX4-361" fmla="*/ 398487 w 10517490"/>
              <a:gd name="connsiteY4-362" fmla="*/ 305423 h 5729399"/>
              <a:gd name="connsiteX5-363" fmla="*/ 4473182 w 10517490"/>
              <a:gd name="connsiteY5-364" fmla="*/ 96876 h 5729399"/>
              <a:gd name="connsiteX6-365" fmla="*/ 9831244 w 10517490"/>
              <a:gd name="connsiteY6-366" fmla="*/ 353550 h 5729399"/>
              <a:gd name="connsiteX7-367" fmla="*/ 10392719 w 10517490"/>
              <a:gd name="connsiteY7-368" fmla="*/ 3545928 h 5729399"/>
              <a:gd name="connsiteX8-369" fmla="*/ 9333939 w 10517490"/>
              <a:gd name="connsiteY8-370" fmla="*/ 5615359 h 5729399"/>
              <a:gd name="connsiteX0-371" fmla="*/ 9333939 w 10440867"/>
              <a:gd name="connsiteY0-372" fmla="*/ 5615359 h 5729399"/>
              <a:gd name="connsiteX1-373" fmla="*/ 4425055 w 10440867"/>
              <a:gd name="connsiteY1-374" fmla="*/ 5470981 h 5729399"/>
              <a:gd name="connsiteX2-375" fmla="*/ 574950 w 10440867"/>
              <a:gd name="connsiteY2-376" fmla="*/ 5567234 h 5729399"/>
              <a:gd name="connsiteX3-377" fmla="*/ 173897 w 10440867"/>
              <a:gd name="connsiteY3-378" fmla="*/ 3241129 h 5729399"/>
              <a:gd name="connsiteX4-379" fmla="*/ 398487 w 10440867"/>
              <a:gd name="connsiteY4-380" fmla="*/ 305423 h 5729399"/>
              <a:gd name="connsiteX5-381" fmla="*/ 4473182 w 10440867"/>
              <a:gd name="connsiteY5-382" fmla="*/ 96876 h 5729399"/>
              <a:gd name="connsiteX6-383" fmla="*/ 9831244 w 10440867"/>
              <a:gd name="connsiteY6-384" fmla="*/ 353550 h 5729399"/>
              <a:gd name="connsiteX7-385" fmla="*/ 10264382 w 10440867"/>
              <a:gd name="connsiteY7-386" fmla="*/ 3545928 h 5729399"/>
              <a:gd name="connsiteX8-387" fmla="*/ 9333939 w 10440867"/>
              <a:gd name="connsiteY8-388" fmla="*/ 5615359 h 57293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440867" h="5729399">
                <a:moveTo>
                  <a:pt x="9333939" y="5615359"/>
                </a:moveTo>
                <a:cubicBezTo>
                  <a:pt x="8360718" y="5936201"/>
                  <a:pt x="5884886" y="5479002"/>
                  <a:pt x="4425055" y="5470981"/>
                </a:cubicBezTo>
                <a:cubicBezTo>
                  <a:pt x="2965224" y="5462960"/>
                  <a:pt x="1283476" y="5938876"/>
                  <a:pt x="574950" y="5567234"/>
                </a:cubicBezTo>
                <a:cubicBezTo>
                  <a:pt x="-133576" y="5195592"/>
                  <a:pt x="203307" y="4118097"/>
                  <a:pt x="173897" y="3241129"/>
                </a:cubicBezTo>
                <a:cubicBezTo>
                  <a:pt x="144487" y="2364161"/>
                  <a:pt x="-318061" y="829465"/>
                  <a:pt x="398487" y="305423"/>
                </a:cubicBezTo>
                <a:cubicBezTo>
                  <a:pt x="1115035" y="-218619"/>
                  <a:pt x="2901056" y="88855"/>
                  <a:pt x="4473182" y="96876"/>
                </a:cubicBezTo>
                <a:cubicBezTo>
                  <a:pt x="6045308" y="104897"/>
                  <a:pt x="8866044" y="-221292"/>
                  <a:pt x="9831244" y="353550"/>
                </a:cubicBezTo>
                <a:cubicBezTo>
                  <a:pt x="10796444" y="928392"/>
                  <a:pt x="10347266" y="2668960"/>
                  <a:pt x="10264382" y="3545928"/>
                </a:cubicBezTo>
                <a:cubicBezTo>
                  <a:pt x="10181498" y="4422896"/>
                  <a:pt x="10307160" y="5294517"/>
                  <a:pt x="9333939" y="56153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B0604020202020204" pitchFamily="34" charset="0"/>
              <a:ea typeface="宋体" panose="02010600030101010101" pitchFamily="2" charset="-122"/>
              <a:cs typeface="+mn-cs"/>
            </a:endParaRPr>
          </a:p>
        </p:txBody>
      </p:sp>
      <p:sp>
        <p:nvSpPr>
          <p:cNvPr id="4" name="任意多边形 14"/>
          <p:cNvSpPr/>
          <p:nvPr/>
        </p:nvSpPr>
        <p:spPr>
          <a:xfrm>
            <a:off x="165608" y="215228"/>
            <a:ext cx="11721591" cy="6331876"/>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1" fmla="*/ 8595349 w 11066197"/>
              <a:gd name="connsiteY0-2" fmla="*/ 5429310 h 5909763"/>
              <a:gd name="connsiteX1-3" fmla="*/ 8434928 w 11066197"/>
              <a:gd name="connsiteY1-4" fmla="*/ 5461394 h 5909763"/>
              <a:gd name="connsiteX2-5" fmla="*/ 4376276 w 11066197"/>
              <a:gd name="connsiteY2-6" fmla="*/ 5718068 h 5909763"/>
              <a:gd name="connsiteX3-7" fmla="*/ 1007433 w 11066197"/>
              <a:gd name="connsiteY3-8" fmla="*/ 5718068 h 5909763"/>
              <a:gd name="connsiteX4-9" fmla="*/ 93033 w 11066197"/>
              <a:gd name="connsiteY4-10" fmla="*/ 3263626 h 5909763"/>
              <a:gd name="connsiteX5-11" fmla="*/ 526170 w 11066197"/>
              <a:gd name="connsiteY5-12" fmla="*/ 135415 h 5909763"/>
              <a:gd name="connsiteX6-13" fmla="*/ 4472528 w 11066197"/>
              <a:gd name="connsiteY6-14" fmla="*/ 520426 h 5909763"/>
              <a:gd name="connsiteX7-15" fmla="*/ 9846633 w 11066197"/>
              <a:gd name="connsiteY7-16" fmla="*/ 103331 h 5909763"/>
              <a:gd name="connsiteX8-17" fmla="*/ 11049791 w 11066197"/>
              <a:gd name="connsiteY8-18" fmla="*/ 1194194 h 5909763"/>
              <a:gd name="connsiteX9-19" fmla="*/ 10568528 w 11066197"/>
              <a:gd name="connsiteY9-20" fmla="*/ 3648636 h 5909763"/>
              <a:gd name="connsiteX10-21" fmla="*/ 10921454 w 11066197"/>
              <a:gd name="connsiteY10-22" fmla="*/ 5204720 h 5909763"/>
              <a:gd name="connsiteX11-23" fmla="*/ 8595349 w 11066197"/>
              <a:gd name="connsiteY11-24" fmla="*/ 5429310 h 5909763"/>
              <a:gd name="connsiteX0-25" fmla="*/ 8595349 w 11066197"/>
              <a:gd name="connsiteY0-26" fmla="*/ 5429310 h 5987120"/>
              <a:gd name="connsiteX1-27" fmla="*/ 8434928 w 11066197"/>
              <a:gd name="connsiteY1-28" fmla="*/ 5461394 h 5987120"/>
              <a:gd name="connsiteX2-29" fmla="*/ 4456486 w 11066197"/>
              <a:gd name="connsiteY2-30" fmla="*/ 5894531 h 5987120"/>
              <a:gd name="connsiteX3-31" fmla="*/ 1007433 w 11066197"/>
              <a:gd name="connsiteY3-32" fmla="*/ 5718068 h 5987120"/>
              <a:gd name="connsiteX4-33" fmla="*/ 93033 w 11066197"/>
              <a:gd name="connsiteY4-34" fmla="*/ 3263626 h 5987120"/>
              <a:gd name="connsiteX5-35" fmla="*/ 526170 w 11066197"/>
              <a:gd name="connsiteY5-36" fmla="*/ 135415 h 5987120"/>
              <a:gd name="connsiteX6-37" fmla="*/ 4472528 w 11066197"/>
              <a:gd name="connsiteY6-38" fmla="*/ 520426 h 5987120"/>
              <a:gd name="connsiteX7-39" fmla="*/ 9846633 w 11066197"/>
              <a:gd name="connsiteY7-40" fmla="*/ 103331 h 5987120"/>
              <a:gd name="connsiteX8-41" fmla="*/ 11049791 w 11066197"/>
              <a:gd name="connsiteY8-42" fmla="*/ 1194194 h 5987120"/>
              <a:gd name="connsiteX9-43" fmla="*/ 10568528 w 11066197"/>
              <a:gd name="connsiteY9-44" fmla="*/ 3648636 h 5987120"/>
              <a:gd name="connsiteX10-45" fmla="*/ 10921454 w 11066197"/>
              <a:gd name="connsiteY10-46" fmla="*/ 5204720 h 5987120"/>
              <a:gd name="connsiteX11-47" fmla="*/ 8595349 w 11066197"/>
              <a:gd name="connsiteY11-48" fmla="*/ 5429310 h 5987120"/>
              <a:gd name="connsiteX0-49" fmla="*/ 10921454 w 11066197"/>
              <a:gd name="connsiteY0-50" fmla="*/ 5204720 h 5987120"/>
              <a:gd name="connsiteX1-51" fmla="*/ 8434928 w 11066197"/>
              <a:gd name="connsiteY1-52" fmla="*/ 5461394 h 5987120"/>
              <a:gd name="connsiteX2-53" fmla="*/ 4456486 w 11066197"/>
              <a:gd name="connsiteY2-54" fmla="*/ 5894531 h 5987120"/>
              <a:gd name="connsiteX3-55" fmla="*/ 1007433 w 11066197"/>
              <a:gd name="connsiteY3-56" fmla="*/ 5718068 h 5987120"/>
              <a:gd name="connsiteX4-57" fmla="*/ 93033 w 11066197"/>
              <a:gd name="connsiteY4-58" fmla="*/ 3263626 h 5987120"/>
              <a:gd name="connsiteX5-59" fmla="*/ 526170 w 11066197"/>
              <a:gd name="connsiteY5-60" fmla="*/ 135415 h 5987120"/>
              <a:gd name="connsiteX6-61" fmla="*/ 4472528 w 11066197"/>
              <a:gd name="connsiteY6-62" fmla="*/ 520426 h 5987120"/>
              <a:gd name="connsiteX7-63" fmla="*/ 9846633 w 11066197"/>
              <a:gd name="connsiteY7-64" fmla="*/ 103331 h 5987120"/>
              <a:gd name="connsiteX8-65" fmla="*/ 11049791 w 11066197"/>
              <a:gd name="connsiteY8-66" fmla="*/ 1194194 h 5987120"/>
              <a:gd name="connsiteX9-67" fmla="*/ 10568528 w 11066197"/>
              <a:gd name="connsiteY9-68" fmla="*/ 3648636 h 5987120"/>
              <a:gd name="connsiteX10-69" fmla="*/ 10921454 w 11066197"/>
              <a:gd name="connsiteY10-70" fmla="*/ 5204720 h 5987120"/>
              <a:gd name="connsiteX0-71" fmla="*/ 10921454 w 11066197"/>
              <a:gd name="connsiteY0-72" fmla="*/ 5204720 h 6002815"/>
              <a:gd name="connsiteX1-73" fmla="*/ 4456486 w 11066197"/>
              <a:gd name="connsiteY1-74" fmla="*/ 5894531 h 6002815"/>
              <a:gd name="connsiteX2-75" fmla="*/ 1007433 w 11066197"/>
              <a:gd name="connsiteY2-76" fmla="*/ 5718068 h 6002815"/>
              <a:gd name="connsiteX3-77" fmla="*/ 93033 w 11066197"/>
              <a:gd name="connsiteY3-78" fmla="*/ 3263626 h 6002815"/>
              <a:gd name="connsiteX4-79" fmla="*/ 526170 w 11066197"/>
              <a:gd name="connsiteY4-80" fmla="*/ 135415 h 6002815"/>
              <a:gd name="connsiteX5-81" fmla="*/ 4472528 w 11066197"/>
              <a:gd name="connsiteY5-82" fmla="*/ 520426 h 6002815"/>
              <a:gd name="connsiteX6-83" fmla="*/ 9846633 w 11066197"/>
              <a:gd name="connsiteY6-84" fmla="*/ 103331 h 6002815"/>
              <a:gd name="connsiteX7-85" fmla="*/ 11049791 w 11066197"/>
              <a:gd name="connsiteY7-86" fmla="*/ 1194194 h 6002815"/>
              <a:gd name="connsiteX8-87" fmla="*/ 10568528 w 11066197"/>
              <a:gd name="connsiteY8-88" fmla="*/ 3648636 h 6002815"/>
              <a:gd name="connsiteX9-89" fmla="*/ 10921454 w 11066197"/>
              <a:gd name="connsiteY9-90" fmla="*/ 5204720 h 6002815"/>
              <a:gd name="connsiteX0-91" fmla="*/ 10472275 w 11066197"/>
              <a:gd name="connsiteY0-92" fmla="*/ 5573688 h 5980491"/>
              <a:gd name="connsiteX1-93" fmla="*/ 4456486 w 11066197"/>
              <a:gd name="connsiteY1-94" fmla="*/ 5894531 h 5980491"/>
              <a:gd name="connsiteX2-95" fmla="*/ 1007433 w 11066197"/>
              <a:gd name="connsiteY2-96" fmla="*/ 5718068 h 5980491"/>
              <a:gd name="connsiteX3-97" fmla="*/ 93033 w 11066197"/>
              <a:gd name="connsiteY3-98" fmla="*/ 3263626 h 5980491"/>
              <a:gd name="connsiteX4-99" fmla="*/ 526170 w 11066197"/>
              <a:gd name="connsiteY4-100" fmla="*/ 135415 h 5980491"/>
              <a:gd name="connsiteX5-101" fmla="*/ 4472528 w 11066197"/>
              <a:gd name="connsiteY5-102" fmla="*/ 520426 h 5980491"/>
              <a:gd name="connsiteX6-103" fmla="*/ 9846633 w 11066197"/>
              <a:gd name="connsiteY6-104" fmla="*/ 103331 h 5980491"/>
              <a:gd name="connsiteX7-105" fmla="*/ 11049791 w 11066197"/>
              <a:gd name="connsiteY7-106" fmla="*/ 1194194 h 5980491"/>
              <a:gd name="connsiteX8-107" fmla="*/ 10568528 w 11066197"/>
              <a:gd name="connsiteY8-108" fmla="*/ 3648636 h 5980491"/>
              <a:gd name="connsiteX9-109" fmla="*/ 10472275 w 11066197"/>
              <a:gd name="connsiteY9-110" fmla="*/ 5573688 h 5980491"/>
              <a:gd name="connsiteX0-111" fmla="*/ 10229604 w 10823526"/>
              <a:gd name="connsiteY0-112" fmla="*/ 5582178 h 5980556"/>
              <a:gd name="connsiteX1-113" fmla="*/ 4213815 w 10823526"/>
              <a:gd name="connsiteY1-114" fmla="*/ 5903021 h 5980556"/>
              <a:gd name="connsiteX2-115" fmla="*/ 764762 w 10823526"/>
              <a:gd name="connsiteY2-116" fmla="*/ 5726558 h 5980556"/>
              <a:gd name="connsiteX3-117" fmla="*/ 363709 w 10823526"/>
              <a:gd name="connsiteY3-118" fmla="*/ 3400453 h 5980556"/>
              <a:gd name="connsiteX4-119" fmla="*/ 283499 w 10823526"/>
              <a:gd name="connsiteY4-120" fmla="*/ 143905 h 5980556"/>
              <a:gd name="connsiteX5-121" fmla="*/ 4229857 w 10823526"/>
              <a:gd name="connsiteY5-122" fmla="*/ 528916 h 5980556"/>
              <a:gd name="connsiteX6-123" fmla="*/ 9603962 w 10823526"/>
              <a:gd name="connsiteY6-124" fmla="*/ 111821 h 5980556"/>
              <a:gd name="connsiteX7-125" fmla="*/ 10807120 w 10823526"/>
              <a:gd name="connsiteY7-126" fmla="*/ 1202684 h 5980556"/>
              <a:gd name="connsiteX8-127" fmla="*/ 10325857 w 10823526"/>
              <a:gd name="connsiteY8-128" fmla="*/ 3657126 h 5980556"/>
              <a:gd name="connsiteX9-129" fmla="*/ 10229604 w 10823526"/>
              <a:gd name="connsiteY9-130" fmla="*/ 5582178 h 5980556"/>
              <a:gd name="connsiteX0-131" fmla="*/ 10261679 w 10855601"/>
              <a:gd name="connsiteY0-132" fmla="*/ 5644288 h 6042666"/>
              <a:gd name="connsiteX1-133" fmla="*/ 4245890 w 10855601"/>
              <a:gd name="connsiteY1-134" fmla="*/ 5965131 h 6042666"/>
              <a:gd name="connsiteX2-135" fmla="*/ 796837 w 10855601"/>
              <a:gd name="connsiteY2-136" fmla="*/ 5788668 h 6042666"/>
              <a:gd name="connsiteX3-137" fmla="*/ 395784 w 10855601"/>
              <a:gd name="connsiteY3-138" fmla="*/ 3462563 h 6042666"/>
              <a:gd name="connsiteX4-139" fmla="*/ 315574 w 10855601"/>
              <a:gd name="connsiteY4-140" fmla="*/ 206015 h 6042666"/>
              <a:gd name="connsiteX5-141" fmla="*/ 4695069 w 10855601"/>
              <a:gd name="connsiteY5-142" fmla="*/ 318310 h 6042666"/>
              <a:gd name="connsiteX6-143" fmla="*/ 9636037 w 10855601"/>
              <a:gd name="connsiteY6-144" fmla="*/ 173931 h 6042666"/>
              <a:gd name="connsiteX7-145" fmla="*/ 10839195 w 10855601"/>
              <a:gd name="connsiteY7-146" fmla="*/ 1264794 h 6042666"/>
              <a:gd name="connsiteX8-147" fmla="*/ 10357932 w 10855601"/>
              <a:gd name="connsiteY8-148" fmla="*/ 3719236 h 6042666"/>
              <a:gd name="connsiteX9-149" fmla="*/ 10261679 w 10855601"/>
              <a:gd name="connsiteY9-150" fmla="*/ 5644288 h 6042666"/>
              <a:gd name="connsiteX0-151" fmla="*/ 10039792 w 10633714"/>
              <a:gd name="connsiteY0-152" fmla="*/ 5522731 h 5921109"/>
              <a:gd name="connsiteX1-153" fmla="*/ 4024003 w 10633714"/>
              <a:gd name="connsiteY1-154" fmla="*/ 5843574 h 5921109"/>
              <a:gd name="connsiteX2-155" fmla="*/ 574950 w 10633714"/>
              <a:gd name="connsiteY2-156" fmla="*/ 5667111 h 5921109"/>
              <a:gd name="connsiteX3-157" fmla="*/ 173897 w 10633714"/>
              <a:gd name="connsiteY3-158" fmla="*/ 3341006 h 5921109"/>
              <a:gd name="connsiteX4-159" fmla="*/ 398487 w 10633714"/>
              <a:gd name="connsiteY4-160" fmla="*/ 405300 h 5921109"/>
              <a:gd name="connsiteX5-161" fmla="*/ 4473182 w 10633714"/>
              <a:gd name="connsiteY5-162" fmla="*/ 196753 h 5921109"/>
              <a:gd name="connsiteX6-163" fmla="*/ 9414150 w 10633714"/>
              <a:gd name="connsiteY6-164" fmla="*/ 52374 h 5921109"/>
              <a:gd name="connsiteX7-165" fmla="*/ 10617308 w 10633714"/>
              <a:gd name="connsiteY7-166" fmla="*/ 1143237 h 5921109"/>
              <a:gd name="connsiteX8-167" fmla="*/ 10136045 w 10633714"/>
              <a:gd name="connsiteY8-168" fmla="*/ 3597679 h 5921109"/>
              <a:gd name="connsiteX9-169" fmla="*/ 10039792 w 10633714"/>
              <a:gd name="connsiteY9-170" fmla="*/ 5522731 h 5921109"/>
              <a:gd name="connsiteX0-171" fmla="*/ 10039792 w 10221163"/>
              <a:gd name="connsiteY0-172" fmla="*/ 5558917 h 5957295"/>
              <a:gd name="connsiteX1-173" fmla="*/ 4024003 w 10221163"/>
              <a:gd name="connsiteY1-174" fmla="*/ 5879760 h 5957295"/>
              <a:gd name="connsiteX2-175" fmla="*/ 574950 w 10221163"/>
              <a:gd name="connsiteY2-176" fmla="*/ 5703297 h 5957295"/>
              <a:gd name="connsiteX3-177" fmla="*/ 173897 w 10221163"/>
              <a:gd name="connsiteY3-178" fmla="*/ 3377192 h 5957295"/>
              <a:gd name="connsiteX4-179" fmla="*/ 398487 w 10221163"/>
              <a:gd name="connsiteY4-180" fmla="*/ 441486 h 5957295"/>
              <a:gd name="connsiteX5-181" fmla="*/ 4473182 w 10221163"/>
              <a:gd name="connsiteY5-182" fmla="*/ 232939 h 5957295"/>
              <a:gd name="connsiteX6-183" fmla="*/ 9414150 w 10221163"/>
              <a:gd name="connsiteY6-184" fmla="*/ 88560 h 5957295"/>
              <a:gd name="connsiteX7-185" fmla="*/ 10152087 w 10221163"/>
              <a:gd name="connsiteY7-186" fmla="*/ 1692771 h 5957295"/>
              <a:gd name="connsiteX8-187" fmla="*/ 10136045 w 10221163"/>
              <a:gd name="connsiteY8-188" fmla="*/ 3633865 h 5957295"/>
              <a:gd name="connsiteX9-189" fmla="*/ 10039792 w 10221163"/>
              <a:gd name="connsiteY9-190" fmla="*/ 5558917 h 5957295"/>
              <a:gd name="connsiteX0-191" fmla="*/ 10039792 w 10221163"/>
              <a:gd name="connsiteY0-192" fmla="*/ 5700259 h 6098637"/>
              <a:gd name="connsiteX1-193" fmla="*/ 4024003 w 10221163"/>
              <a:gd name="connsiteY1-194" fmla="*/ 6021102 h 6098637"/>
              <a:gd name="connsiteX2-195" fmla="*/ 574950 w 10221163"/>
              <a:gd name="connsiteY2-196" fmla="*/ 5844639 h 6098637"/>
              <a:gd name="connsiteX3-197" fmla="*/ 173897 w 10221163"/>
              <a:gd name="connsiteY3-198" fmla="*/ 3518534 h 6098637"/>
              <a:gd name="connsiteX4-199" fmla="*/ 398487 w 10221163"/>
              <a:gd name="connsiteY4-200" fmla="*/ 582828 h 6098637"/>
              <a:gd name="connsiteX5-201" fmla="*/ 4473182 w 10221163"/>
              <a:gd name="connsiteY5-202" fmla="*/ 374281 h 6098637"/>
              <a:gd name="connsiteX6-203" fmla="*/ 9414150 w 10221163"/>
              <a:gd name="connsiteY6-204" fmla="*/ 229902 h 6098637"/>
              <a:gd name="connsiteX7-205" fmla="*/ 10136045 w 10221163"/>
              <a:gd name="connsiteY7-206" fmla="*/ 3775207 h 6098637"/>
              <a:gd name="connsiteX8-207" fmla="*/ 10039792 w 10221163"/>
              <a:gd name="connsiteY8-208" fmla="*/ 5700259 h 6098637"/>
              <a:gd name="connsiteX0-209" fmla="*/ 10039792 w 10290578"/>
              <a:gd name="connsiteY0-210" fmla="*/ 5700259 h 6098637"/>
              <a:gd name="connsiteX1-211" fmla="*/ 4024003 w 10290578"/>
              <a:gd name="connsiteY1-212" fmla="*/ 6021102 h 6098637"/>
              <a:gd name="connsiteX2-213" fmla="*/ 574950 w 10290578"/>
              <a:gd name="connsiteY2-214" fmla="*/ 5844639 h 6098637"/>
              <a:gd name="connsiteX3-215" fmla="*/ 173897 w 10290578"/>
              <a:gd name="connsiteY3-216" fmla="*/ 3518534 h 6098637"/>
              <a:gd name="connsiteX4-217" fmla="*/ 398487 w 10290578"/>
              <a:gd name="connsiteY4-218" fmla="*/ 582828 h 6098637"/>
              <a:gd name="connsiteX5-219" fmla="*/ 4473182 w 10290578"/>
              <a:gd name="connsiteY5-220" fmla="*/ 374281 h 6098637"/>
              <a:gd name="connsiteX6-221" fmla="*/ 9414150 w 10290578"/>
              <a:gd name="connsiteY6-222" fmla="*/ 229902 h 6098637"/>
              <a:gd name="connsiteX7-223" fmla="*/ 10136045 w 10290578"/>
              <a:gd name="connsiteY7-224" fmla="*/ 3775207 h 6098637"/>
              <a:gd name="connsiteX8-225" fmla="*/ 10039792 w 10290578"/>
              <a:gd name="connsiteY8-226" fmla="*/ 5700259 h 6098637"/>
              <a:gd name="connsiteX0-227" fmla="*/ 10039792 w 10221163"/>
              <a:gd name="connsiteY0-228" fmla="*/ 5700259 h 6098637"/>
              <a:gd name="connsiteX1-229" fmla="*/ 4024003 w 10221163"/>
              <a:gd name="connsiteY1-230" fmla="*/ 6021102 h 6098637"/>
              <a:gd name="connsiteX2-231" fmla="*/ 574950 w 10221163"/>
              <a:gd name="connsiteY2-232" fmla="*/ 5844639 h 6098637"/>
              <a:gd name="connsiteX3-233" fmla="*/ 173897 w 10221163"/>
              <a:gd name="connsiteY3-234" fmla="*/ 3518534 h 6098637"/>
              <a:gd name="connsiteX4-235" fmla="*/ 398487 w 10221163"/>
              <a:gd name="connsiteY4-236" fmla="*/ 582828 h 6098637"/>
              <a:gd name="connsiteX5-237" fmla="*/ 4473182 w 10221163"/>
              <a:gd name="connsiteY5-238" fmla="*/ 374281 h 6098637"/>
              <a:gd name="connsiteX6-239" fmla="*/ 9414150 w 10221163"/>
              <a:gd name="connsiteY6-240" fmla="*/ 229902 h 6098637"/>
              <a:gd name="connsiteX7-241" fmla="*/ 10136045 w 10221163"/>
              <a:gd name="connsiteY7-242" fmla="*/ 3775207 h 6098637"/>
              <a:gd name="connsiteX8-243" fmla="*/ 10039792 w 10221163"/>
              <a:gd name="connsiteY8-244" fmla="*/ 5700259 h 6098637"/>
              <a:gd name="connsiteX0-245" fmla="*/ 10039792 w 10617640"/>
              <a:gd name="connsiteY0-246" fmla="*/ 5703794 h 6102172"/>
              <a:gd name="connsiteX1-247" fmla="*/ 4024003 w 10617640"/>
              <a:gd name="connsiteY1-248" fmla="*/ 6024637 h 6102172"/>
              <a:gd name="connsiteX2-249" fmla="*/ 574950 w 10617640"/>
              <a:gd name="connsiteY2-250" fmla="*/ 5848174 h 6102172"/>
              <a:gd name="connsiteX3-251" fmla="*/ 173897 w 10617640"/>
              <a:gd name="connsiteY3-252" fmla="*/ 3522069 h 6102172"/>
              <a:gd name="connsiteX4-253" fmla="*/ 398487 w 10617640"/>
              <a:gd name="connsiteY4-254" fmla="*/ 586363 h 6102172"/>
              <a:gd name="connsiteX5-255" fmla="*/ 4473182 w 10617640"/>
              <a:gd name="connsiteY5-256" fmla="*/ 377816 h 6102172"/>
              <a:gd name="connsiteX6-257" fmla="*/ 9414150 w 10617640"/>
              <a:gd name="connsiteY6-258" fmla="*/ 233437 h 6102172"/>
              <a:gd name="connsiteX7-259" fmla="*/ 10392719 w 10617640"/>
              <a:gd name="connsiteY7-260" fmla="*/ 3826868 h 6102172"/>
              <a:gd name="connsiteX8-261" fmla="*/ 10039792 w 10617640"/>
              <a:gd name="connsiteY8-262" fmla="*/ 5703794 h 6102172"/>
              <a:gd name="connsiteX0-263" fmla="*/ 10039792 w 10612529"/>
              <a:gd name="connsiteY0-264" fmla="*/ 5703794 h 6102172"/>
              <a:gd name="connsiteX1-265" fmla="*/ 4024003 w 10612529"/>
              <a:gd name="connsiteY1-266" fmla="*/ 6024637 h 6102172"/>
              <a:gd name="connsiteX2-267" fmla="*/ 574950 w 10612529"/>
              <a:gd name="connsiteY2-268" fmla="*/ 5848174 h 6102172"/>
              <a:gd name="connsiteX3-269" fmla="*/ 173897 w 10612529"/>
              <a:gd name="connsiteY3-270" fmla="*/ 3522069 h 6102172"/>
              <a:gd name="connsiteX4-271" fmla="*/ 398487 w 10612529"/>
              <a:gd name="connsiteY4-272" fmla="*/ 586363 h 6102172"/>
              <a:gd name="connsiteX5-273" fmla="*/ 4473182 w 10612529"/>
              <a:gd name="connsiteY5-274" fmla="*/ 377816 h 6102172"/>
              <a:gd name="connsiteX6-275" fmla="*/ 9414150 w 10612529"/>
              <a:gd name="connsiteY6-276" fmla="*/ 233437 h 6102172"/>
              <a:gd name="connsiteX7-277" fmla="*/ 10392719 w 10612529"/>
              <a:gd name="connsiteY7-278" fmla="*/ 3826868 h 6102172"/>
              <a:gd name="connsiteX8-279" fmla="*/ 10039792 w 10612529"/>
              <a:gd name="connsiteY8-280" fmla="*/ 5703794 h 6102172"/>
              <a:gd name="connsiteX0-281" fmla="*/ 10039792 w 10544672"/>
              <a:gd name="connsiteY0-282" fmla="*/ 5703794 h 6102172"/>
              <a:gd name="connsiteX1-283" fmla="*/ 4024003 w 10544672"/>
              <a:gd name="connsiteY1-284" fmla="*/ 6024637 h 6102172"/>
              <a:gd name="connsiteX2-285" fmla="*/ 574950 w 10544672"/>
              <a:gd name="connsiteY2-286" fmla="*/ 5848174 h 6102172"/>
              <a:gd name="connsiteX3-287" fmla="*/ 173897 w 10544672"/>
              <a:gd name="connsiteY3-288" fmla="*/ 3522069 h 6102172"/>
              <a:gd name="connsiteX4-289" fmla="*/ 398487 w 10544672"/>
              <a:gd name="connsiteY4-290" fmla="*/ 586363 h 6102172"/>
              <a:gd name="connsiteX5-291" fmla="*/ 4473182 w 10544672"/>
              <a:gd name="connsiteY5-292" fmla="*/ 377816 h 6102172"/>
              <a:gd name="connsiteX6-293" fmla="*/ 9414150 w 10544672"/>
              <a:gd name="connsiteY6-294" fmla="*/ 233437 h 6102172"/>
              <a:gd name="connsiteX7-295" fmla="*/ 10392719 w 10544672"/>
              <a:gd name="connsiteY7-296" fmla="*/ 3826868 h 6102172"/>
              <a:gd name="connsiteX8-297" fmla="*/ 10039792 w 10544672"/>
              <a:gd name="connsiteY8-298" fmla="*/ 5703794 h 6102172"/>
              <a:gd name="connsiteX0-299" fmla="*/ 9333939 w 10395205"/>
              <a:gd name="connsiteY0-300" fmla="*/ 5896299 h 6103210"/>
              <a:gd name="connsiteX1-301" fmla="*/ 4024003 w 10395205"/>
              <a:gd name="connsiteY1-302" fmla="*/ 6024637 h 6103210"/>
              <a:gd name="connsiteX2-303" fmla="*/ 574950 w 10395205"/>
              <a:gd name="connsiteY2-304" fmla="*/ 5848174 h 6103210"/>
              <a:gd name="connsiteX3-305" fmla="*/ 173897 w 10395205"/>
              <a:gd name="connsiteY3-306" fmla="*/ 3522069 h 6103210"/>
              <a:gd name="connsiteX4-307" fmla="*/ 398487 w 10395205"/>
              <a:gd name="connsiteY4-308" fmla="*/ 586363 h 6103210"/>
              <a:gd name="connsiteX5-309" fmla="*/ 4473182 w 10395205"/>
              <a:gd name="connsiteY5-310" fmla="*/ 377816 h 6103210"/>
              <a:gd name="connsiteX6-311" fmla="*/ 9414150 w 10395205"/>
              <a:gd name="connsiteY6-312" fmla="*/ 233437 h 6103210"/>
              <a:gd name="connsiteX7-313" fmla="*/ 10392719 w 10395205"/>
              <a:gd name="connsiteY7-314" fmla="*/ 3826868 h 6103210"/>
              <a:gd name="connsiteX8-315" fmla="*/ 9333939 w 10395205"/>
              <a:gd name="connsiteY8-316" fmla="*/ 5896299 h 6103210"/>
              <a:gd name="connsiteX0-317" fmla="*/ 9333939 w 10533420"/>
              <a:gd name="connsiteY0-318" fmla="*/ 5769640 h 5976551"/>
              <a:gd name="connsiteX1-319" fmla="*/ 4024003 w 10533420"/>
              <a:gd name="connsiteY1-320" fmla="*/ 5897978 h 5976551"/>
              <a:gd name="connsiteX2-321" fmla="*/ 574950 w 10533420"/>
              <a:gd name="connsiteY2-322" fmla="*/ 5721515 h 5976551"/>
              <a:gd name="connsiteX3-323" fmla="*/ 173897 w 10533420"/>
              <a:gd name="connsiteY3-324" fmla="*/ 3395410 h 5976551"/>
              <a:gd name="connsiteX4-325" fmla="*/ 398487 w 10533420"/>
              <a:gd name="connsiteY4-326" fmla="*/ 459704 h 5976551"/>
              <a:gd name="connsiteX5-327" fmla="*/ 4473182 w 10533420"/>
              <a:gd name="connsiteY5-328" fmla="*/ 251157 h 5976551"/>
              <a:gd name="connsiteX6-329" fmla="*/ 9863329 w 10533420"/>
              <a:gd name="connsiteY6-330" fmla="*/ 267199 h 5976551"/>
              <a:gd name="connsiteX7-331" fmla="*/ 10392719 w 10533420"/>
              <a:gd name="connsiteY7-332" fmla="*/ 3700209 h 5976551"/>
              <a:gd name="connsiteX8-333" fmla="*/ 9333939 w 10533420"/>
              <a:gd name="connsiteY8-334" fmla="*/ 5769640 h 5976551"/>
              <a:gd name="connsiteX0-335" fmla="*/ 9333939 w 10533420"/>
              <a:gd name="connsiteY0-336" fmla="*/ 5769640 h 5883680"/>
              <a:gd name="connsiteX1-337" fmla="*/ 4425055 w 10533420"/>
              <a:gd name="connsiteY1-338" fmla="*/ 5625262 h 5883680"/>
              <a:gd name="connsiteX2-339" fmla="*/ 574950 w 10533420"/>
              <a:gd name="connsiteY2-340" fmla="*/ 5721515 h 5883680"/>
              <a:gd name="connsiteX3-341" fmla="*/ 173897 w 10533420"/>
              <a:gd name="connsiteY3-342" fmla="*/ 3395410 h 5883680"/>
              <a:gd name="connsiteX4-343" fmla="*/ 398487 w 10533420"/>
              <a:gd name="connsiteY4-344" fmla="*/ 459704 h 5883680"/>
              <a:gd name="connsiteX5-345" fmla="*/ 4473182 w 10533420"/>
              <a:gd name="connsiteY5-346" fmla="*/ 251157 h 5883680"/>
              <a:gd name="connsiteX6-347" fmla="*/ 9863329 w 10533420"/>
              <a:gd name="connsiteY6-348" fmla="*/ 267199 h 5883680"/>
              <a:gd name="connsiteX7-349" fmla="*/ 10392719 w 10533420"/>
              <a:gd name="connsiteY7-350" fmla="*/ 3700209 h 5883680"/>
              <a:gd name="connsiteX8-351" fmla="*/ 9333939 w 10533420"/>
              <a:gd name="connsiteY8-352" fmla="*/ 5769640 h 5883680"/>
              <a:gd name="connsiteX0-353" fmla="*/ 9333939 w 10517490"/>
              <a:gd name="connsiteY0-354" fmla="*/ 5615359 h 5729399"/>
              <a:gd name="connsiteX1-355" fmla="*/ 4425055 w 10517490"/>
              <a:gd name="connsiteY1-356" fmla="*/ 5470981 h 5729399"/>
              <a:gd name="connsiteX2-357" fmla="*/ 574950 w 10517490"/>
              <a:gd name="connsiteY2-358" fmla="*/ 5567234 h 5729399"/>
              <a:gd name="connsiteX3-359" fmla="*/ 173897 w 10517490"/>
              <a:gd name="connsiteY3-360" fmla="*/ 3241129 h 5729399"/>
              <a:gd name="connsiteX4-361" fmla="*/ 398487 w 10517490"/>
              <a:gd name="connsiteY4-362" fmla="*/ 305423 h 5729399"/>
              <a:gd name="connsiteX5-363" fmla="*/ 4473182 w 10517490"/>
              <a:gd name="connsiteY5-364" fmla="*/ 96876 h 5729399"/>
              <a:gd name="connsiteX6-365" fmla="*/ 9831244 w 10517490"/>
              <a:gd name="connsiteY6-366" fmla="*/ 353550 h 5729399"/>
              <a:gd name="connsiteX7-367" fmla="*/ 10392719 w 10517490"/>
              <a:gd name="connsiteY7-368" fmla="*/ 3545928 h 5729399"/>
              <a:gd name="connsiteX8-369" fmla="*/ 9333939 w 10517490"/>
              <a:gd name="connsiteY8-370" fmla="*/ 5615359 h 5729399"/>
              <a:gd name="connsiteX0-371" fmla="*/ 9333939 w 10440867"/>
              <a:gd name="connsiteY0-372" fmla="*/ 5615359 h 5729399"/>
              <a:gd name="connsiteX1-373" fmla="*/ 4425055 w 10440867"/>
              <a:gd name="connsiteY1-374" fmla="*/ 5470981 h 5729399"/>
              <a:gd name="connsiteX2-375" fmla="*/ 574950 w 10440867"/>
              <a:gd name="connsiteY2-376" fmla="*/ 5567234 h 5729399"/>
              <a:gd name="connsiteX3-377" fmla="*/ 173897 w 10440867"/>
              <a:gd name="connsiteY3-378" fmla="*/ 3241129 h 5729399"/>
              <a:gd name="connsiteX4-379" fmla="*/ 398487 w 10440867"/>
              <a:gd name="connsiteY4-380" fmla="*/ 305423 h 5729399"/>
              <a:gd name="connsiteX5-381" fmla="*/ 4473182 w 10440867"/>
              <a:gd name="connsiteY5-382" fmla="*/ 96876 h 5729399"/>
              <a:gd name="connsiteX6-383" fmla="*/ 9831244 w 10440867"/>
              <a:gd name="connsiteY6-384" fmla="*/ 353550 h 5729399"/>
              <a:gd name="connsiteX7-385" fmla="*/ 10264382 w 10440867"/>
              <a:gd name="connsiteY7-386" fmla="*/ 3545928 h 5729399"/>
              <a:gd name="connsiteX8-387" fmla="*/ 9333939 w 10440867"/>
              <a:gd name="connsiteY8-388" fmla="*/ 5615359 h 5729399"/>
              <a:gd name="connsiteX0-389" fmla="*/ 9333939 w 10382686"/>
              <a:gd name="connsiteY0-390" fmla="*/ 5696181 h 5810221"/>
              <a:gd name="connsiteX1-391" fmla="*/ 4425055 w 10382686"/>
              <a:gd name="connsiteY1-392" fmla="*/ 5551803 h 5810221"/>
              <a:gd name="connsiteX2-393" fmla="*/ 574950 w 10382686"/>
              <a:gd name="connsiteY2-394" fmla="*/ 5648056 h 5810221"/>
              <a:gd name="connsiteX3-395" fmla="*/ 173897 w 10382686"/>
              <a:gd name="connsiteY3-396" fmla="*/ 3321951 h 5810221"/>
              <a:gd name="connsiteX4-397" fmla="*/ 398487 w 10382686"/>
              <a:gd name="connsiteY4-398" fmla="*/ 386245 h 5810221"/>
              <a:gd name="connsiteX5-399" fmla="*/ 4473182 w 10382686"/>
              <a:gd name="connsiteY5-400" fmla="*/ 177698 h 5810221"/>
              <a:gd name="connsiteX6-401" fmla="*/ 9722079 w 10382686"/>
              <a:gd name="connsiteY6-402" fmla="*/ 293734 h 5810221"/>
              <a:gd name="connsiteX7-403" fmla="*/ 10264382 w 10382686"/>
              <a:gd name="connsiteY7-404" fmla="*/ 3626750 h 5810221"/>
              <a:gd name="connsiteX8-405" fmla="*/ 9333939 w 10382686"/>
              <a:gd name="connsiteY8-406" fmla="*/ 5696181 h 5810221"/>
              <a:gd name="connsiteX0-407" fmla="*/ 9333939 w 10382686"/>
              <a:gd name="connsiteY0-408" fmla="*/ 5696181 h 5781561"/>
              <a:gd name="connsiteX1-409" fmla="*/ 4284700 w 10382686"/>
              <a:gd name="connsiteY1-410" fmla="*/ 5411165 h 5781561"/>
              <a:gd name="connsiteX2-411" fmla="*/ 574950 w 10382686"/>
              <a:gd name="connsiteY2-412" fmla="*/ 5648056 h 5781561"/>
              <a:gd name="connsiteX3-413" fmla="*/ 173897 w 10382686"/>
              <a:gd name="connsiteY3-414" fmla="*/ 3321951 h 5781561"/>
              <a:gd name="connsiteX4-415" fmla="*/ 398487 w 10382686"/>
              <a:gd name="connsiteY4-416" fmla="*/ 386245 h 5781561"/>
              <a:gd name="connsiteX5-417" fmla="*/ 4473182 w 10382686"/>
              <a:gd name="connsiteY5-418" fmla="*/ 177698 h 5781561"/>
              <a:gd name="connsiteX6-419" fmla="*/ 9722079 w 10382686"/>
              <a:gd name="connsiteY6-420" fmla="*/ 293734 h 5781561"/>
              <a:gd name="connsiteX7-421" fmla="*/ 10264382 w 10382686"/>
              <a:gd name="connsiteY7-422" fmla="*/ 3626750 h 5781561"/>
              <a:gd name="connsiteX8-423" fmla="*/ 9333939 w 10382686"/>
              <a:gd name="connsiteY8-424" fmla="*/ 5696181 h 57815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382686" h="5781561">
                <a:moveTo>
                  <a:pt x="9333939" y="5696181"/>
                </a:moveTo>
                <a:cubicBezTo>
                  <a:pt x="8337325" y="5993583"/>
                  <a:pt x="5744531" y="5419186"/>
                  <a:pt x="4284700" y="5411165"/>
                </a:cubicBezTo>
                <a:cubicBezTo>
                  <a:pt x="2824869" y="5403144"/>
                  <a:pt x="1260084" y="5996258"/>
                  <a:pt x="574950" y="5648056"/>
                </a:cubicBezTo>
                <a:cubicBezTo>
                  <a:pt x="-110184" y="5299854"/>
                  <a:pt x="203307" y="4198919"/>
                  <a:pt x="173897" y="3321951"/>
                </a:cubicBezTo>
                <a:cubicBezTo>
                  <a:pt x="144487" y="2444983"/>
                  <a:pt x="-318061" y="910287"/>
                  <a:pt x="398487" y="386245"/>
                </a:cubicBezTo>
                <a:cubicBezTo>
                  <a:pt x="1115035" y="-137797"/>
                  <a:pt x="2919250" y="193116"/>
                  <a:pt x="4473182" y="177698"/>
                </a:cubicBezTo>
                <a:cubicBezTo>
                  <a:pt x="6027114" y="162280"/>
                  <a:pt x="8756879" y="-281108"/>
                  <a:pt x="9722079" y="293734"/>
                </a:cubicBezTo>
                <a:cubicBezTo>
                  <a:pt x="10687279" y="868576"/>
                  <a:pt x="10329072" y="2726342"/>
                  <a:pt x="10264382" y="3626750"/>
                </a:cubicBezTo>
                <a:cubicBezTo>
                  <a:pt x="10199692" y="4527158"/>
                  <a:pt x="10330553" y="5398779"/>
                  <a:pt x="9333939" y="5696181"/>
                </a:cubicBezTo>
                <a:close/>
              </a:path>
            </a:pathLst>
          </a:custGeom>
          <a:noFill/>
          <a:ln>
            <a:solidFill>
              <a:srgbClr val="9C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B0604020202020204" pitchFamily="34" charset="0"/>
              <a:ea typeface="宋体" panose="02010600030101010101" pitchFamily="2" charset="-122"/>
              <a:cs typeface="+mn-cs"/>
            </a:endParaRPr>
          </a:p>
        </p:txBody>
      </p:sp>
      <p:sp>
        <p:nvSpPr>
          <p:cNvPr id="5" name="任意多边形 15"/>
          <p:cNvSpPr/>
          <p:nvPr/>
        </p:nvSpPr>
        <p:spPr>
          <a:xfrm>
            <a:off x="-73244" y="233802"/>
            <a:ext cx="11960443" cy="6313302"/>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1" fmla="*/ 8595349 w 11066197"/>
              <a:gd name="connsiteY0-2" fmla="*/ 5429310 h 5909763"/>
              <a:gd name="connsiteX1-3" fmla="*/ 8434928 w 11066197"/>
              <a:gd name="connsiteY1-4" fmla="*/ 5461394 h 5909763"/>
              <a:gd name="connsiteX2-5" fmla="*/ 4376276 w 11066197"/>
              <a:gd name="connsiteY2-6" fmla="*/ 5718068 h 5909763"/>
              <a:gd name="connsiteX3-7" fmla="*/ 1007433 w 11066197"/>
              <a:gd name="connsiteY3-8" fmla="*/ 5718068 h 5909763"/>
              <a:gd name="connsiteX4-9" fmla="*/ 93033 w 11066197"/>
              <a:gd name="connsiteY4-10" fmla="*/ 3263626 h 5909763"/>
              <a:gd name="connsiteX5-11" fmla="*/ 526170 w 11066197"/>
              <a:gd name="connsiteY5-12" fmla="*/ 135415 h 5909763"/>
              <a:gd name="connsiteX6-13" fmla="*/ 4472528 w 11066197"/>
              <a:gd name="connsiteY6-14" fmla="*/ 520426 h 5909763"/>
              <a:gd name="connsiteX7-15" fmla="*/ 9846633 w 11066197"/>
              <a:gd name="connsiteY7-16" fmla="*/ 103331 h 5909763"/>
              <a:gd name="connsiteX8-17" fmla="*/ 11049791 w 11066197"/>
              <a:gd name="connsiteY8-18" fmla="*/ 1194194 h 5909763"/>
              <a:gd name="connsiteX9-19" fmla="*/ 10568528 w 11066197"/>
              <a:gd name="connsiteY9-20" fmla="*/ 3648636 h 5909763"/>
              <a:gd name="connsiteX10-21" fmla="*/ 10921454 w 11066197"/>
              <a:gd name="connsiteY10-22" fmla="*/ 5204720 h 5909763"/>
              <a:gd name="connsiteX11-23" fmla="*/ 8595349 w 11066197"/>
              <a:gd name="connsiteY11-24" fmla="*/ 5429310 h 5909763"/>
              <a:gd name="connsiteX0-25" fmla="*/ 8595349 w 11066197"/>
              <a:gd name="connsiteY0-26" fmla="*/ 5429310 h 5987120"/>
              <a:gd name="connsiteX1-27" fmla="*/ 8434928 w 11066197"/>
              <a:gd name="connsiteY1-28" fmla="*/ 5461394 h 5987120"/>
              <a:gd name="connsiteX2-29" fmla="*/ 4456486 w 11066197"/>
              <a:gd name="connsiteY2-30" fmla="*/ 5894531 h 5987120"/>
              <a:gd name="connsiteX3-31" fmla="*/ 1007433 w 11066197"/>
              <a:gd name="connsiteY3-32" fmla="*/ 5718068 h 5987120"/>
              <a:gd name="connsiteX4-33" fmla="*/ 93033 w 11066197"/>
              <a:gd name="connsiteY4-34" fmla="*/ 3263626 h 5987120"/>
              <a:gd name="connsiteX5-35" fmla="*/ 526170 w 11066197"/>
              <a:gd name="connsiteY5-36" fmla="*/ 135415 h 5987120"/>
              <a:gd name="connsiteX6-37" fmla="*/ 4472528 w 11066197"/>
              <a:gd name="connsiteY6-38" fmla="*/ 520426 h 5987120"/>
              <a:gd name="connsiteX7-39" fmla="*/ 9846633 w 11066197"/>
              <a:gd name="connsiteY7-40" fmla="*/ 103331 h 5987120"/>
              <a:gd name="connsiteX8-41" fmla="*/ 11049791 w 11066197"/>
              <a:gd name="connsiteY8-42" fmla="*/ 1194194 h 5987120"/>
              <a:gd name="connsiteX9-43" fmla="*/ 10568528 w 11066197"/>
              <a:gd name="connsiteY9-44" fmla="*/ 3648636 h 5987120"/>
              <a:gd name="connsiteX10-45" fmla="*/ 10921454 w 11066197"/>
              <a:gd name="connsiteY10-46" fmla="*/ 5204720 h 5987120"/>
              <a:gd name="connsiteX11-47" fmla="*/ 8595349 w 11066197"/>
              <a:gd name="connsiteY11-48" fmla="*/ 5429310 h 5987120"/>
              <a:gd name="connsiteX0-49" fmla="*/ 10921454 w 11066197"/>
              <a:gd name="connsiteY0-50" fmla="*/ 5204720 h 5987120"/>
              <a:gd name="connsiteX1-51" fmla="*/ 8434928 w 11066197"/>
              <a:gd name="connsiteY1-52" fmla="*/ 5461394 h 5987120"/>
              <a:gd name="connsiteX2-53" fmla="*/ 4456486 w 11066197"/>
              <a:gd name="connsiteY2-54" fmla="*/ 5894531 h 5987120"/>
              <a:gd name="connsiteX3-55" fmla="*/ 1007433 w 11066197"/>
              <a:gd name="connsiteY3-56" fmla="*/ 5718068 h 5987120"/>
              <a:gd name="connsiteX4-57" fmla="*/ 93033 w 11066197"/>
              <a:gd name="connsiteY4-58" fmla="*/ 3263626 h 5987120"/>
              <a:gd name="connsiteX5-59" fmla="*/ 526170 w 11066197"/>
              <a:gd name="connsiteY5-60" fmla="*/ 135415 h 5987120"/>
              <a:gd name="connsiteX6-61" fmla="*/ 4472528 w 11066197"/>
              <a:gd name="connsiteY6-62" fmla="*/ 520426 h 5987120"/>
              <a:gd name="connsiteX7-63" fmla="*/ 9846633 w 11066197"/>
              <a:gd name="connsiteY7-64" fmla="*/ 103331 h 5987120"/>
              <a:gd name="connsiteX8-65" fmla="*/ 11049791 w 11066197"/>
              <a:gd name="connsiteY8-66" fmla="*/ 1194194 h 5987120"/>
              <a:gd name="connsiteX9-67" fmla="*/ 10568528 w 11066197"/>
              <a:gd name="connsiteY9-68" fmla="*/ 3648636 h 5987120"/>
              <a:gd name="connsiteX10-69" fmla="*/ 10921454 w 11066197"/>
              <a:gd name="connsiteY10-70" fmla="*/ 5204720 h 5987120"/>
              <a:gd name="connsiteX0-71" fmla="*/ 10921454 w 11066197"/>
              <a:gd name="connsiteY0-72" fmla="*/ 5204720 h 6002815"/>
              <a:gd name="connsiteX1-73" fmla="*/ 4456486 w 11066197"/>
              <a:gd name="connsiteY1-74" fmla="*/ 5894531 h 6002815"/>
              <a:gd name="connsiteX2-75" fmla="*/ 1007433 w 11066197"/>
              <a:gd name="connsiteY2-76" fmla="*/ 5718068 h 6002815"/>
              <a:gd name="connsiteX3-77" fmla="*/ 93033 w 11066197"/>
              <a:gd name="connsiteY3-78" fmla="*/ 3263626 h 6002815"/>
              <a:gd name="connsiteX4-79" fmla="*/ 526170 w 11066197"/>
              <a:gd name="connsiteY4-80" fmla="*/ 135415 h 6002815"/>
              <a:gd name="connsiteX5-81" fmla="*/ 4472528 w 11066197"/>
              <a:gd name="connsiteY5-82" fmla="*/ 520426 h 6002815"/>
              <a:gd name="connsiteX6-83" fmla="*/ 9846633 w 11066197"/>
              <a:gd name="connsiteY6-84" fmla="*/ 103331 h 6002815"/>
              <a:gd name="connsiteX7-85" fmla="*/ 11049791 w 11066197"/>
              <a:gd name="connsiteY7-86" fmla="*/ 1194194 h 6002815"/>
              <a:gd name="connsiteX8-87" fmla="*/ 10568528 w 11066197"/>
              <a:gd name="connsiteY8-88" fmla="*/ 3648636 h 6002815"/>
              <a:gd name="connsiteX9-89" fmla="*/ 10921454 w 11066197"/>
              <a:gd name="connsiteY9-90" fmla="*/ 5204720 h 6002815"/>
              <a:gd name="connsiteX0-91" fmla="*/ 10472275 w 11066197"/>
              <a:gd name="connsiteY0-92" fmla="*/ 5573688 h 5980491"/>
              <a:gd name="connsiteX1-93" fmla="*/ 4456486 w 11066197"/>
              <a:gd name="connsiteY1-94" fmla="*/ 5894531 h 5980491"/>
              <a:gd name="connsiteX2-95" fmla="*/ 1007433 w 11066197"/>
              <a:gd name="connsiteY2-96" fmla="*/ 5718068 h 5980491"/>
              <a:gd name="connsiteX3-97" fmla="*/ 93033 w 11066197"/>
              <a:gd name="connsiteY3-98" fmla="*/ 3263626 h 5980491"/>
              <a:gd name="connsiteX4-99" fmla="*/ 526170 w 11066197"/>
              <a:gd name="connsiteY4-100" fmla="*/ 135415 h 5980491"/>
              <a:gd name="connsiteX5-101" fmla="*/ 4472528 w 11066197"/>
              <a:gd name="connsiteY5-102" fmla="*/ 520426 h 5980491"/>
              <a:gd name="connsiteX6-103" fmla="*/ 9846633 w 11066197"/>
              <a:gd name="connsiteY6-104" fmla="*/ 103331 h 5980491"/>
              <a:gd name="connsiteX7-105" fmla="*/ 11049791 w 11066197"/>
              <a:gd name="connsiteY7-106" fmla="*/ 1194194 h 5980491"/>
              <a:gd name="connsiteX8-107" fmla="*/ 10568528 w 11066197"/>
              <a:gd name="connsiteY8-108" fmla="*/ 3648636 h 5980491"/>
              <a:gd name="connsiteX9-109" fmla="*/ 10472275 w 11066197"/>
              <a:gd name="connsiteY9-110" fmla="*/ 5573688 h 5980491"/>
              <a:gd name="connsiteX0-111" fmla="*/ 10229604 w 10823526"/>
              <a:gd name="connsiteY0-112" fmla="*/ 5582178 h 5980556"/>
              <a:gd name="connsiteX1-113" fmla="*/ 4213815 w 10823526"/>
              <a:gd name="connsiteY1-114" fmla="*/ 5903021 h 5980556"/>
              <a:gd name="connsiteX2-115" fmla="*/ 764762 w 10823526"/>
              <a:gd name="connsiteY2-116" fmla="*/ 5726558 h 5980556"/>
              <a:gd name="connsiteX3-117" fmla="*/ 363709 w 10823526"/>
              <a:gd name="connsiteY3-118" fmla="*/ 3400453 h 5980556"/>
              <a:gd name="connsiteX4-119" fmla="*/ 283499 w 10823526"/>
              <a:gd name="connsiteY4-120" fmla="*/ 143905 h 5980556"/>
              <a:gd name="connsiteX5-121" fmla="*/ 4229857 w 10823526"/>
              <a:gd name="connsiteY5-122" fmla="*/ 528916 h 5980556"/>
              <a:gd name="connsiteX6-123" fmla="*/ 9603962 w 10823526"/>
              <a:gd name="connsiteY6-124" fmla="*/ 111821 h 5980556"/>
              <a:gd name="connsiteX7-125" fmla="*/ 10807120 w 10823526"/>
              <a:gd name="connsiteY7-126" fmla="*/ 1202684 h 5980556"/>
              <a:gd name="connsiteX8-127" fmla="*/ 10325857 w 10823526"/>
              <a:gd name="connsiteY8-128" fmla="*/ 3657126 h 5980556"/>
              <a:gd name="connsiteX9-129" fmla="*/ 10229604 w 10823526"/>
              <a:gd name="connsiteY9-130" fmla="*/ 5582178 h 5980556"/>
              <a:gd name="connsiteX0-131" fmla="*/ 10261679 w 10855601"/>
              <a:gd name="connsiteY0-132" fmla="*/ 5644288 h 6042666"/>
              <a:gd name="connsiteX1-133" fmla="*/ 4245890 w 10855601"/>
              <a:gd name="connsiteY1-134" fmla="*/ 5965131 h 6042666"/>
              <a:gd name="connsiteX2-135" fmla="*/ 796837 w 10855601"/>
              <a:gd name="connsiteY2-136" fmla="*/ 5788668 h 6042666"/>
              <a:gd name="connsiteX3-137" fmla="*/ 395784 w 10855601"/>
              <a:gd name="connsiteY3-138" fmla="*/ 3462563 h 6042666"/>
              <a:gd name="connsiteX4-139" fmla="*/ 315574 w 10855601"/>
              <a:gd name="connsiteY4-140" fmla="*/ 206015 h 6042666"/>
              <a:gd name="connsiteX5-141" fmla="*/ 4695069 w 10855601"/>
              <a:gd name="connsiteY5-142" fmla="*/ 318310 h 6042666"/>
              <a:gd name="connsiteX6-143" fmla="*/ 9636037 w 10855601"/>
              <a:gd name="connsiteY6-144" fmla="*/ 173931 h 6042666"/>
              <a:gd name="connsiteX7-145" fmla="*/ 10839195 w 10855601"/>
              <a:gd name="connsiteY7-146" fmla="*/ 1264794 h 6042666"/>
              <a:gd name="connsiteX8-147" fmla="*/ 10357932 w 10855601"/>
              <a:gd name="connsiteY8-148" fmla="*/ 3719236 h 6042666"/>
              <a:gd name="connsiteX9-149" fmla="*/ 10261679 w 10855601"/>
              <a:gd name="connsiteY9-150" fmla="*/ 5644288 h 6042666"/>
              <a:gd name="connsiteX0-151" fmla="*/ 10039792 w 10633714"/>
              <a:gd name="connsiteY0-152" fmla="*/ 5522731 h 5921109"/>
              <a:gd name="connsiteX1-153" fmla="*/ 4024003 w 10633714"/>
              <a:gd name="connsiteY1-154" fmla="*/ 5843574 h 5921109"/>
              <a:gd name="connsiteX2-155" fmla="*/ 574950 w 10633714"/>
              <a:gd name="connsiteY2-156" fmla="*/ 5667111 h 5921109"/>
              <a:gd name="connsiteX3-157" fmla="*/ 173897 w 10633714"/>
              <a:gd name="connsiteY3-158" fmla="*/ 3341006 h 5921109"/>
              <a:gd name="connsiteX4-159" fmla="*/ 398487 w 10633714"/>
              <a:gd name="connsiteY4-160" fmla="*/ 405300 h 5921109"/>
              <a:gd name="connsiteX5-161" fmla="*/ 4473182 w 10633714"/>
              <a:gd name="connsiteY5-162" fmla="*/ 196753 h 5921109"/>
              <a:gd name="connsiteX6-163" fmla="*/ 9414150 w 10633714"/>
              <a:gd name="connsiteY6-164" fmla="*/ 52374 h 5921109"/>
              <a:gd name="connsiteX7-165" fmla="*/ 10617308 w 10633714"/>
              <a:gd name="connsiteY7-166" fmla="*/ 1143237 h 5921109"/>
              <a:gd name="connsiteX8-167" fmla="*/ 10136045 w 10633714"/>
              <a:gd name="connsiteY8-168" fmla="*/ 3597679 h 5921109"/>
              <a:gd name="connsiteX9-169" fmla="*/ 10039792 w 10633714"/>
              <a:gd name="connsiteY9-170" fmla="*/ 5522731 h 5921109"/>
              <a:gd name="connsiteX0-171" fmla="*/ 10039792 w 10221163"/>
              <a:gd name="connsiteY0-172" fmla="*/ 5558917 h 5957295"/>
              <a:gd name="connsiteX1-173" fmla="*/ 4024003 w 10221163"/>
              <a:gd name="connsiteY1-174" fmla="*/ 5879760 h 5957295"/>
              <a:gd name="connsiteX2-175" fmla="*/ 574950 w 10221163"/>
              <a:gd name="connsiteY2-176" fmla="*/ 5703297 h 5957295"/>
              <a:gd name="connsiteX3-177" fmla="*/ 173897 w 10221163"/>
              <a:gd name="connsiteY3-178" fmla="*/ 3377192 h 5957295"/>
              <a:gd name="connsiteX4-179" fmla="*/ 398487 w 10221163"/>
              <a:gd name="connsiteY4-180" fmla="*/ 441486 h 5957295"/>
              <a:gd name="connsiteX5-181" fmla="*/ 4473182 w 10221163"/>
              <a:gd name="connsiteY5-182" fmla="*/ 232939 h 5957295"/>
              <a:gd name="connsiteX6-183" fmla="*/ 9414150 w 10221163"/>
              <a:gd name="connsiteY6-184" fmla="*/ 88560 h 5957295"/>
              <a:gd name="connsiteX7-185" fmla="*/ 10152087 w 10221163"/>
              <a:gd name="connsiteY7-186" fmla="*/ 1692771 h 5957295"/>
              <a:gd name="connsiteX8-187" fmla="*/ 10136045 w 10221163"/>
              <a:gd name="connsiteY8-188" fmla="*/ 3633865 h 5957295"/>
              <a:gd name="connsiteX9-189" fmla="*/ 10039792 w 10221163"/>
              <a:gd name="connsiteY9-190" fmla="*/ 5558917 h 5957295"/>
              <a:gd name="connsiteX0-191" fmla="*/ 10039792 w 10221163"/>
              <a:gd name="connsiteY0-192" fmla="*/ 5700259 h 6098637"/>
              <a:gd name="connsiteX1-193" fmla="*/ 4024003 w 10221163"/>
              <a:gd name="connsiteY1-194" fmla="*/ 6021102 h 6098637"/>
              <a:gd name="connsiteX2-195" fmla="*/ 574950 w 10221163"/>
              <a:gd name="connsiteY2-196" fmla="*/ 5844639 h 6098637"/>
              <a:gd name="connsiteX3-197" fmla="*/ 173897 w 10221163"/>
              <a:gd name="connsiteY3-198" fmla="*/ 3518534 h 6098637"/>
              <a:gd name="connsiteX4-199" fmla="*/ 398487 w 10221163"/>
              <a:gd name="connsiteY4-200" fmla="*/ 582828 h 6098637"/>
              <a:gd name="connsiteX5-201" fmla="*/ 4473182 w 10221163"/>
              <a:gd name="connsiteY5-202" fmla="*/ 374281 h 6098637"/>
              <a:gd name="connsiteX6-203" fmla="*/ 9414150 w 10221163"/>
              <a:gd name="connsiteY6-204" fmla="*/ 229902 h 6098637"/>
              <a:gd name="connsiteX7-205" fmla="*/ 10136045 w 10221163"/>
              <a:gd name="connsiteY7-206" fmla="*/ 3775207 h 6098637"/>
              <a:gd name="connsiteX8-207" fmla="*/ 10039792 w 10221163"/>
              <a:gd name="connsiteY8-208" fmla="*/ 5700259 h 6098637"/>
              <a:gd name="connsiteX0-209" fmla="*/ 10039792 w 10290578"/>
              <a:gd name="connsiteY0-210" fmla="*/ 5700259 h 6098637"/>
              <a:gd name="connsiteX1-211" fmla="*/ 4024003 w 10290578"/>
              <a:gd name="connsiteY1-212" fmla="*/ 6021102 h 6098637"/>
              <a:gd name="connsiteX2-213" fmla="*/ 574950 w 10290578"/>
              <a:gd name="connsiteY2-214" fmla="*/ 5844639 h 6098637"/>
              <a:gd name="connsiteX3-215" fmla="*/ 173897 w 10290578"/>
              <a:gd name="connsiteY3-216" fmla="*/ 3518534 h 6098637"/>
              <a:gd name="connsiteX4-217" fmla="*/ 398487 w 10290578"/>
              <a:gd name="connsiteY4-218" fmla="*/ 582828 h 6098637"/>
              <a:gd name="connsiteX5-219" fmla="*/ 4473182 w 10290578"/>
              <a:gd name="connsiteY5-220" fmla="*/ 374281 h 6098637"/>
              <a:gd name="connsiteX6-221" fmla="*/ 9414150 w 10290578"/>
              <a:gd name="connsiteY6-222" fmla="*/ 229902 h 6098637"/>
              <a:gd name="connsiteX7-223" fmla="*/ 10136045 w 10290578"/>
              <a:gd name="connsiteY7-224" fmla="*/ 3775207 h 6098637"/>
              <a:gd name="connsiteX8-225" fmla="*/ 10039792 w 10290578"/>
              <a:gd name="connsiteY8-226" fmla="*/ 5700259 h 6098637"/>
              <a:gd name="connsiteX0-227" fmla="*/ 10039792 w 10221163"/>
              <a:gd name="connsiteY0-228" fmla="*/ 5700259 h 6098637"/>
              <a:gd name="connsiteX1-229" fmla="*/ 4024003 w 10221163"/>
              <a:gd name="connsiteY1-230" fmla="*/ 6021102 h 6098637"/>
              <a:gd name="connsiteX2-231" fmla="*/ 574950 w 10221163"/>
              <a:gd name="connsiteY2-232" fmla="*/ 5844639 h 6098637"/>
              <a:gd name="connsiteX3-233" fmla="*/ 173897 w 10221163"/>
              <a:gd name="connsiteY3-234" fmla="*/ 3518534 h 6098637"/>
              <a:gd name="connsiteX4-235" fmla="*/ 398487 w 10221163"/>
              <a:gd name="connsiteY4-236" fmla="*/ 582828 h 6098637"/>
              <a:gd name="connsiteX5-237" fmla="*/ 4473182 w 10221163"/>
              <a:gd name="connsiteY5-238" fmla="*/ 374281 h 6098637"/>
              <a:gd name="connsiteX6-239" fmla="*/ 9414150 w 10221163"/>
              <a:gd name="connsiteY6-240" fmla="*/ 229902 h 6098637"/>
              <a:gd name="connsiteX7-241" fmla="*/ 10136045 w 10221163"/>
              <a:gd name="connsiteY7-242" fmla="*/ 3775207 h 6098637"/>
              <a:gd name="connsiteX8-243" fmla="*/ 10039792 w 10221163"/>
              <a:gd name="connsiteY8-244" fmla="*/ 5700259 h 6098637"/>
              <a:gd name="connsiteX0-245" fmla="*/ 10039792 w 10617640"/>
              <a:gd name="connsiteY0-246" fmla="*/ 5703794 h 6102172"/>
              <a:gd name="connsiteX1-247" fmla="*/ 4024003 w 10617640"/>
              <a:gd name="connsiteY1-248" fmla="*/ 6024637 h 6102172"/>
              <a:gd name="connsiteX2-249" fmla="*/ 574950 w 10617640"/>
              <a:gd name="connsiteY2-250" fmla="*/ 5848174 h 6102172"/>
              <a:gd name="connsiteX3-251" fmla="*/ 173897 w 10617640"/>
              <a:gd name="connsiteY3-252" fmla="*/ 3522069 h 6102172"/>
              <a:gd name="connsiteX4-253" fmla="*/ 398487 w 10617640"/>
              <a:gd name="connsiteY4-254" fmla="*/ 586363 h 6102172"/>
              <a:gd name="connsiteX5-255" fmla="*/ 4473182 w 10617640"/>
              <a:gd name="connsiteY5-256" fmla="*/ 377816 h 6102172"/>
              <a:gd name="connsiteX6-257" fmla="*/ 9414150 w 10617640"/>
              <a:gd name="connsiteY6-258" fmla="*/ 233437 h 6102172"/>
              <a:gd name="connsiteX7-259" fmla="*/ 10392719 w 10617640"/>
              <a:gd name="connsiteY7-260" fmla="*/ 3826868 h 6102172"/>
              <a:gd name="connsiteX8-261" fmla="*/ 10039792 w 10617640"/>
              <a:gd name="connsiteY8-262" fmla="*/ 5703794 h 6102172"/>
              <a:gd name="connsiteX0-263" fmla="*/ 10039792 w 10612529"/>
              <a:gd name="connsiteY0-264" fmla="*/ 5703794 h 6102172"/>
              <a:gd name="connsiteX1-265" fmla="*/ 4024003 w 10612529"/>
              <a:gd name="connsiteY1-266" fmla="*/ 6024637 h 6102172"/>
              <a:gd name="connsiteX2-267" fmla="*/ 574950 w 10612529"/>
              <a:gd name="connsiteY2-268" fmla="*/ 5848174 h 6102172"/>
              <a:gd name="connsiteX3-269" fmla="*/ 173897 w 10612529"/>
              <a:gd name="connsiteY3-270" fmla="*/ 3522069 h 6102172"/>
              <a:gd name="connsiteX4-271" fmla="*/ 398487 w 10612529"/>
              <a:gd name="connsiteY4-272" fmla="*/ 586363 h 6102172"/>
              <a:gd name="connsiteX5-273" fmla="*/ 4473182 w 10612529"/>
              <a:gd name="connsiteY5-274" fmla="*/ 377816 h 6102172"/>
              <a:gd name="connsiteX6-275" fmla="*/ 9414150 w 10612529"/>
              <a:gd name="connsiteY6-276" fmla="*/ 233437 h 6102172"/>
              <a:gd name="connsiteX7-277" fmla="*/ 10392719 w 10612529"/>
              <a:gd name="connsiteY7-278" fmla="*/ 3826868 h 6102172"/>
              <a:gd name="connsiteX8-279" fmla="*/ 10039792 w 10612529"/>
              <a:gd name="connsiteY8-280" fmla="*/ 5703794 h 6102172"/>
              <a:gd name="connsiteX0-281" fmla="*/ 10039792 w 10544672"/>
              <a:gd name="connsiteY0-282" fmla="*/ 5703794 h 6102172"/>
              <a:gd name="connsiteX1-283" fmla="*/ 4024003 w 10544672"/>
              <a:gd name="connsiteY1-284" fmla="*/ 6024637 h 6102172"/>
              <a:gd name="connsiteX2-285" fmla="*/ 574950 w 10544672"/>
              <a:gd name="connsiteY2-286" fmla="*/ 5848174 h 6102172"/>
              <a:gd name="connsiteX3-287" fmla="*/ 173897 w 10544672"/>
              <a:gd name="connsiteY3-288" fmla="*/ 3522069 h 6102172"/>
              <a:gd name="connsiteX4-289" fmla="*/ 398487 w 10544672"/>
              <a:gd name="connsiteY4-290" fmla="*/ 586363 h 6102172"/>
              <a:gd name="connsiteX5-291" fmla="*/ 4473182 w 10544672"/>
              <a:gd name="connsiteY5-292" fmla="*/ 377816 h 6102172"/>
              <a:gd name="connsiteX6-293" fmla="*/ 9414150 w 10544672"/>
              <a:gd name="connsiteY6-294" fmla="*/ 233437 h 6102172"/>
              <a:gd name="connsiteX7-295" fmla="*/ 10392719 w 10544672"/>
              <a:gd name="connsiteY7-296" fmla="*/ 3826868 h 6102172"/>
              <a:gd name="connsiteX8-297" fmla="*/ 10039792 w 10544672"/>
              <a:gd name="connsiteY8-298" fmla="*/ 5703794 h 6102172"/>
              <a:gd name="connsiteX0-299" fmla="*/ 9333939 w 10395205"/>
              <a:gd name="connsiteY0-300" fmla="*/ 5896299 h 6103210"/>
              <a:gd name="connsiteX1-301" fmla="*/ 4024003 w 10395205"/>
              <a:gd name="connsiteY1-302" fmla="*/ 6024637 h 6103210"/>
              <a:gd name="connsiteX2-303" fmla="*/ 574950 w 10395205"/>
              <a:gd name="connsiteY2-304" fmla="*/ 5848174 h 6103210"/>
              <a:gd name="connsiteX3-305" fmla="*/ 173897 w 10395205"/>
              <a:gd name="connsiteY3-306" fmla="*/ 3522069 h 6103210"/>
              <a:gd name="connsiteX4-307" fmla="*/ 398487 w 10395205"/>
              <a:gd name="connsiteY4-308" fmla="*/ 586363 h 6103210"/>
              <a:gd name="connsiteX5-309" fmla="*/ 4473182 w 10395205"/>
              <a:gd name="connsiteY5-310" fmla="*/ 377816 h 6103210"/>
              <a:gd name="connsiteX6-311" fmla="*/ 9414150 w 10395205"/>
              <a:gd name="connsiteY6-312" fmla="*/ 233437 h 6103210"/>
              <a:gd name="connsiteX7-313" fmla="*/ 10392719 w 10395205"/>
              <a:gd name="connsiteY7-314" fmla="*/ 3826868 h 6103210"/>
              <a:gd name="connsiteX8-315" fmla="*/ 9333939 w 10395205"/>
              <a:gd name="connsiteY8-316" fmla="*/ 5896299 h 6103210"/>
              <a:gd name="connsiteX0-317" fmla="*/ 9333939 w 10533420"/>
              <a:gd name="connsiteY0-318" fmla="*/ 5769640 h 5976551"/>
              <a:gd name="connsiteX1-319" fmla="*/ 4024003 w 10533420"/>
              <a:gd name="connsiteY1-320" fmla="*/ 5897978 h 5976551"/>
              <a:gd name="connsiteX2-321" fmla="*/ 574950 w 10533420"/>
              <a:gd name="connsiteY2-322" fmla="*/ 5721515 h 5976551"/>
              <a:gd name="connsiteX3-323" fmla="*/ 173897 w 10533420"/>
              <a:gd name="connsiteY3-324" fmla="*/ 3395410 h 5976551"/>
              <a:gd name="connsiteX4-325" fmla="*/ 398487 w 10533420"/>
              <a:gd name="connsiteY4-326" fmla="*/ 459704 h 5976551"/>
              <a:gd name="connsiteX5-327" fmla="*/ 4473182 w 10533420"/>
              <a:gd name="connsiteY5-328" fmla="*/ 251157 h 5976551"/>
              <a:gd name="connsiteX6-329" fmla="*/ 9863329 w 10533420"/>
              <a:gd name="connsiteY6-330" fmla="*/ 267199 h 5976551"/>
              <a:gd name="connsiteX7-331" fmla="*/ 10392719 w 10533420"/>
              <a:gd name="connsiteY7-332" fmla="*/ 3700209 h 5976551"/>
              <a:gd name="connsiteX8-333" fmla="*/ 9333939 w 10533420"/>
              <a:gd name="connsiteY8-334" fmla="*/ 5769640 h 5976551"/>
              <a:gd name="connsiteX0-335" fmla="*/ 9333939 w 10533420"/>
              <a:gd name="connsiteY0-336" fmla="*/ 5769640 h 5883680"/>
              <a:gd name="connsiteX1-337" fmla="*/ 4425055 w 10533420"/>
              <a:gd name="connsiteY1-338" fmla="*/ 5625262 h 5883680"/>
              <a:gd name="connsiteX2-339" fmla="*/ 574950 w 10533420"/>
              <a:gd name="connsiteY2-340" fmla="*/ 5721515 h 5883680"/>
              <a:gd name="connsiteX3-341" fmla="*/ 173897 w 10533420"/>
              <a:gd name="connsiteY3-342" fmla="*/ 3395410 h 5883680"/>
              <a:gd name="connsiteX4-343" fmla="*/ 398487 w 10533420"/>
              <a:gd name="connsiteY4-344" fmla="*/ 459704 h 5883680"/>
              <a:gd name="connsiteX5-345" fmla="*/ 4473182 w 10533420"/>
              <a:gd name="connsiteY5-346" fmla="*/ 251157 h 5883680"/>
              <a:gd name="connsiteX6-347" fmla="*/ 9863329 w 10533420"/>
              <a:gd name="connsiteY6-348" fmla="*/ 267199 h 5883680"/>
              <a:gd name="connsiteX7-349" fmla="*/ 10392719 w 10533420"/>
              <a:gd name="connsiteY7-350" fmla="*/ 3700209 h 5883680"/>
              <a:gd name="connsiteX8-351" fmla="*/ 9333939 w 10533420"/>
              <a:gd name="connsiteY8-352" fmla="*/ 5769640 h 5883680"/>
              <a:gd name="connsiteX0-353" fmla="*/ 9333939 w 10517490"/>
              <a:gd name="connsiteY0-354" fmla="*/ 5615359 h 5729399"/>
              <a:gd name="connsiteX1-355" fmla="*/ 4425055 w 10517490"/>
              <a:gd name="connsiteY1-356" fmla="*/ 5470981 h 5729399"/>
              <a:gd name="connsiteX2-357" fmla="*/ 574950 w 10517490"/>
              <a:gd name="connsiteY2-358" fmla="*/ 5567234 h 5729399"/>
              <a:gd name="connsiteX3-359" fmla="*/ 173897 w 10517490"/>
              <a:gd name="connsiteY3-360" fmla="*/ 3241129 h 5729399"/>
              <a:gd name="connsiteX4-361" fmla="*/ 398487 w 10517490"/>
              <a:gd name="connsiteY4-362" fmla="*/ 305423 h 5729399"/>
              <a:gd name="connsiteX5-363" fmla="*/ 4473182 w 10517490"/>
              <a:gd name="connsiteY5-364" fmla="*/ 96876 h 5729399"/>
              <a:gd name="connsiteX6-365" fmla="*/ 9831244 w 10517490"/>
              <a:gd name="connsiteY6-366" fmla="*/ 353550 h 5729399"/>
              <a:gd name="connsiteX7-367" fmla="*/ 10392719 w 10517490"/>
              <a:gd name="connsiteY7-368" fmla="*/ 3545928 h 5729399"/>
              <a:gd name="connsiteX8-369" fmla="*/ 9333939 w 10517490"/>
              <a:gd name="connsiteY8-370" fmla="*/ 5615359 h 5729399"/>
              <a:gd name="connsiteX0-371" fmla="*/ 9333939 w 10440867"/>
              <a:gd name="connsiteY0-372" fmla="*/ 5615359 h 5729399"/>
              <a:gd name="connsiteX1-373" fmla="*/ 4425055 w 10440867"/>
              <a:gd name="connsiteY1-374" fmla="*/ 5470981 h 5729399"/>
              <a:gd name="connsiteX2-375" fmla="*/ 574950 w 10440867"/>
              <a:gd name="connsiteY2-376" fmla="*/ 5567234 h 5729399"/>
              <a:gd name="connsiteX3-377" fmla="*/ 173897 w 10440867"/>
              <a:gd name="connsiteY3-378" fmla="*/ 3241129 h 5729399"/>
              <a:gd name="connsiteX4-379" fmla="*/ 398487 w 10440867"/>
              <a:gd name="connsiteY4-380" fmla="*/ 305423 h 5729399"/>
              <a:gd name="connsiteX5-381" fmla="*/ 4473182 w 10440867"/>
              <a:gd name="connsiteY5-382" fmla="*/ 96876 h 5729399"/>
              <a:gd name="connsiteX6-383" fmla="*/ 9831244 w 10440867"/>
              <a:gd name="connsiteY6-384" fmla="*/ 353550 h 5729399"/>
              <a:gd name="connsiteX7-385" fmla="*/ 10264382 w 10440867"/>
              <a:gd name="connsiteY7-386" fmla="*/ 3545928 h 5729399"/>
              <a:gd name="connsiteX8-387" fmla="*/ 9333939 w 10440867"/>
              <a:gd name="connsiteY8-388" fmla="*/ 5615359 h 5729399"/>
              <a:gd name="connsiteX0-389" fmla="*/ 9333939 w 10382686"/>
              <a:gd name="connsiteY0-390" fmla="*/ 5696181 h 5810221"/>
              <a:gd name="connsiteX1-391" fmla="*/ 4425055 w 10382686"/>
              <a:gd name="connsiteY1-392" fmla="*/ 5551803 h 5810221"/>
              <a:gd name="connsiteX2-393" fmla="*/ 574950 w 10382686"/>
              <a:gd name="connsiteY2-394" fmla="*/ 5648056 h 5810221"/>
              <a:gd name="connsiteX3-395" fmla="*/ 173897 w 10382686"/>
              <a:gd name="connsiteY3-396" fmla="*/ 3321951 h 5810221"/>
              <a:gd name="connsiteX4-397" fmla="*/ 398487 w 10382686"/>
              <a:gd name="connsiteY4-398" fmla="*/ 386245 h 5810221"/>
              <a:gd name="connsiteX5-399" fmla="*/ 4473182 w 10382686"/>
              <a:gd name="connsiteY5-400" fmla="*/ 177698 h 5810221"/>
              <a:gd name="connsiteX6-401" fmla="*/ 9722079 w 10382686"/>
              <a:gd name="connsiteY6-402" fmla="*/ 293734 h 5810221"/>
              <a:gd name="connsiteX7-403" fmla="*/ 10264382 w 10382686"/>
              <a:gd name="connsiteY7-404" fmla="*/ 3626750 h 5810221"/>
              <a:gd name="connsiteX8-405" fmla="*/ 9333939 w 10382686"/>
              <a:gd name="connsiteY8-406" fmla="*/ 5696181 h 5810221"/>
              <a:gd name="connsiteX0-407" fmla="*/ 9333939 w 10382686"/>
              <a:gd name="connsiteY0-408" fmla="*/ 5696181 h 5781561"/>
              <a:gd name="connsiteX1-409" fmla="*/ 4284700 w 10382686"/>
              <a:gd name="connsiteY1-410" fmla="*/ 5411165 h 5781561"/>
              <a:gd name="connsiteX2-411" fmla="*/ 574950 w 10382686"/>
              <a:gd name="connsiteY2-412" fmla="*/ 5648056 h 5781561"/>
              <a:gd name="connsiteX3-413" fmla="*/ 173897 w 10382686"/>
              <a:gd name="connsiteY3-414" fmla="*/ 3321951 h 5781561"/>
              <a:gd name="connsiteX4-415" fmla="*/ 398487 w 10382686"/>
              <a:gd name="connsiteY4-416" fmla="*/ 386245 h 5781561"/>
              <a:gd name="connsiteX5-417" fmla="*/ 4473182 w 10382686"/>
              <a:gd name="connsiteY5-418" fmla="*/ 177698 h 5781561"/>
              <a:gd name="connsiteX6-419" fmla="*/ 9722079 w 10382686"/>
              <a:gd name="connsiteY6-420" fmla="*/ 293734 h 5781561"/>
              <a:gd name="connsiteX7-421" fmla="*/ 10264382 w 10382686"/>
              <a:gd name="connsiteY7-422" fmla="*/ 3626750 h 5781561"/>
              <a:gd name="connsiteX8-423" fmla="*/ 9333939 w 10382686"/>
              <a:gd name="connsiteY8-424" fmla="*/ 5696181 h 5781561"/>
              <a:gd name="connsiteX0-425" fmla="*/ 9281946 w 10330693"/>
              <a:gd name="connsiteY0-426" fmla="*/ 5696181 h 5781561"/>
              <a:gd name="connsiteX1-427" fmla="*/ 4232707 w 10330693"/>
              <a:gd name="connsiteY1-428" fmla="*/ 5411165 h 5781561"/>
              <a:gd name="connsiteX2-429" fmla="*/ 522957 w 10330693"/>
              <a:gd name="connsiteY2-430" fmla="*/ 5648056 h 5781561"/>
              <a:gd name="connsiteX3-431" fmla="*/ 243114 w 10330693"/>
              <a:gd name="connsiteY3-432" fmla="*/ 3290698 h 5781561"/>
              <a:gd name="connsiteX4-433" fmla="*/ 346494 w 10330693"/>
              <a:gd name="connsiteY4-434" fmla="*/ 386245 h 5781561"/>
              <a:gd name="connsiteX5-435" fmla="*/ 4421189 w 10330693"/>
              <a:gd name="connsiteY5-436" fmla="*/ 177698 h 5781561"/>
              <a:gd name="connsiteX6-437" fmla="*/ 9670086 w 10330693"/>
              <a:gd name="connsiteY6-438" fmla="*/ 293734 h 5781561"/>
              <a:gd name="connsiteX7-439" fmla="*/ 10212389 w 10330693"/>
              <a:gd name="connsiteY7-440" fmla="*/ 3626750 h 5781561"/>
              <a:gd name="connsiteX8-441" fmla="*/ 9281946 w 10330693"/>
              <a:gd name="connsiteY8-442" fmla="*/ 5696181 h 5781561"/>
              <a:gd name="connsiteX0-443" fmla="*/ 9281946 w 10330693"/>
              <a:gd name="connsiteY0-444" fmla="*/ 5696181 h 5766746"/>
              <a:gd name="connsiteX1-445" fmla="*/ 3626658 w 10330693"/>
              <a:gd name="connsiteY1-446" fmla="*/ 5317407 h 5766746"/>
              <a:gd name="connsiteX2-447" fmla="*/ 522957 w 10330693"/>
              <a:gd name="connsiteY2-448" fmla="*/ 5648056 h 5766746"/>
              <a:gd name="connsiteX3-449" fmla="*/ 243114 w 10330693"/>
              <a:gd name="connsiteY3-450" fmla="*/ 3290698 h 5766746"/>
              <a:gd name="connsiteX4-451" fmla="*/ 346494 w 10330693"/>
              <a:gd name="connsiteY4-452" fmla="*/ 386245 h 5766746"/>
              <a:gd name="connsiteX5-453" fmla="*/ 4421189 w 10330693"/>
              <a:gd name="connsiteY5-454" fmla="*/ 177698 h 5766746"/>
              <a:gd name="connsiteX6-455" fmla="*/ 9670086 w 10330693"/>
              <a:gd name="connsiteY6-456" fmla="*/ 293734 h 5766746"/>
              <a:gd name="connsiteX7-457" fmla="*/ 10212389 w 10330693"/>
              <a:gd name="connsiteY7-458" fmla="*/ 3626750 h 5766746"/>
              <a:gd name="connsiteX8-459" fmla="*/ 9281946 w 10330693"/>
              <a:gd name="connsiteY8-460" fmla="*/ 5696181 h 5766746"/>
              <a:gd name="connsiteX0-461" fmla="*/ 9281946 w 10211852"/>
              <a:gd name="connsiteY0-462" fmla="*/ 5692783 h 5766172"/>
              <a:gd name="connsiteX1-463" fmla="*/ 3626658 w 10211852"/>
              <a:gd name="connsiteY1-464" fmla="*/ 5314009 h 5766172"/>
              <a:gd name="connsiteX2-465" fmla="*/ 522957 w 10211852"/>
              <a:gd name="connsiteY2-466" fmla="*/ 5644658 h 5766172"/>
              <a:gd name="connsiteX3-467" fmla="*/ 243114 w 10211852"/>
              <a:gd name="connsiteY3-468" fmla="*/ 3287300 h 5766172"/>
              <a:gd name="connsiteX4-469" fmla="*/ 346494 w 10211852"/>
              <a:gd name="connsiteY4-470" fmla="*/ 382847 h 5766172"/>
              <a:gd name="connsiteX5-471" fmla="*/ 4421189 w 10211852"/>
              <a:gd name="connsiteY5-472" fmla="*/ 174300 h 5766172"/>
              <a:gd name="connsiteX6-473" fmla="*/ 9670086 w 10211852"/>
              <a:gd name="connsiteY6-474" fmla="*/ 290336 h 5766172"/>
              <a:gd name="connsiteX7-475" fmla="*/ 10000272 w 10211852"/>
              <a:gd name="connsiteY7-476" fmla="*/ 3576473 h 5766172"/>
              <a:gd name="connsiteX8-477" fmla="*/ 9281946 w 10211852"/>
              <a:gd name="connsiteY8-478" fmla="*/ 5692783 h 5766172"/>
              <a:gd name="connsiteX0-479" fmla="*/ 9281946 w 10193103"/>
              <a:gd name="connsiteY0-480" fmla="*/ 5834146 h 5907535"/>
              <a:gd name="connsiteX1-481" fmla="*/ 3626658 w 10193103"/>
              <a:gd name="connsiteY1-482" fmla="*/ 5455372 h 5907535"/>
              <a:gd name="connsiteX2-483" fmla="*/ 522957 w 10193103"/>
              <a:gd name="connsiteY2-484" fmla="*/ 5786021 h 5907535"/>
              <a:gd name="connsiteX3-485" fmla="*/ 243114 w 10193103"/>
              <a:gd name="connsiteY3-486" fmla="*/ 3428663 h 5907535"/>
              <a:gd name="connsiteX4-487" fmla="*/ 346494 w 10193103"/>
              <a:gd name="connsiteY4-488" fmla="*/ 524210 h 5907535"/>
              <a:gd name="connsiteX5-489" fmla="*/ 4421189 w 10193103"/>
              <a:gd name="connsiteY5-490" fmla="*/ 315663 h 5907535"/>
              <a:gd name="connsiteX6-491" fmla="*/ 9639783 w 10193103"/>
              <a:gd name="connsiteY6-492" fmla="*/ 244181 h 5907535"/>
              <a:gd name="connsiteX7-493" fmla="*/ 10000272 w 10193103"/>
              <a:gd name="connsiteY7-494" fmla="*/ 3717836 h 5907535"/>
              <a:gd name="connsiteX8-495" fmla="*/ 9281946 w 10193103"/>
              <a:gd name="connsiteY8-496" fmla="*/ 5834146 h 5907535"/>
              <a:gd name="connsiteX0-497" fmla="*/ 9428829 w 10339986"/>
              <a:gd name="connsiteY0-498" fmla="*/ 5834146 h 5907535"/>
              <a:gd name="connsiteX1-499" fmla="*/ 3773541 w 10339986"/>
              <a:gd name="connsiteY1-500" fmla="*/ 5455372 h 5907535"/>
              <a:gd name="connsiteX2-501" fmla="*/ 669840 w 10339986"/>
              <a:gd name="connsiteY2-502" fmla="*/ 5786021 h 5907535"/>
              <a:gd name="connsiteX3-503" fmla="*/ 389997 w 10339986"/>
              <a:gd name="connsiteY3-504" fmla="*/ 3428663 h 5907535"/>
              <a:gd name="connsiteX4-505" fmla="*/ 493377 w 10339986"/>
              <a:gd name="connsiteY4-506" fmla="*/ 524210 h 5907535"/>
              <a:gd name="connsiteX5-507" fmla="*/ 4568072 w 10339986"/>
              <a:gd name="connsiteY5-508" fmla="*/ 315663 h 5907535"/>
              <a:gd name="connsiteX6-509" fmla="*/ 9786666 w 10339986"/>
              <a:gd name="connsiteY6-510" fmla="*/ 244181 h 5907535"/>
              <a:gd name="connsiteX7-511" fmla="*/ 10147155 w 10339986"/>
              <a:gd name="connsiteY7-512" fmla="*/ 3717836 h 5907535"/>
              <a:gd name="connsiteX8-513" fmla="*/ 9428829 w 10339986"/>
              <a:gd name="connsiteY8-514" fmla="*/ 5834146 h 5907535"/>
              <a:gd name="connsiteX0-515" fmla="*/ 9095501 w 10359569"/>
              <a:gd name="connsiteY0-516" fmla="*/ 5802893 h 5881075"/>
              <a:gd name="connsiteX1-517" fmla="*/ 3773541 w 10359569"/>
              <a:gd name="connsiteY1-518" fmla="*/ 5455372 h 5881075"/>
              <a:gd name="connsiteX2-519" fmla="*/ 669840 w 10359569"/>
              <a:gd name="connsiteY2-520" fmla="*/ 5786021 h 5881075"/>
              <a:gd name="connsiteX3-521" fmla="*/ 389997 w 10359569"/>
              <a:gd name="connsiteY3-522" fmla="*/ 3428663 h 5881075"/>
              <a:gd name="connsiteX4-523" fmla="*/ 493377 w 10359569"/>
              <a:gd name="connsiteY4-524" fmla="*/ 524210 h 5881075"/>
              <a:gd name="connsiteX5-525" fmla="*/ 4568072 w 10359569"/>
              <a:gd name="connsiteY5-526" fmla="*/ 315663 h 5881075"/>
              <a:gd name="connsiteX6-527" fmla="*/ 9786666 w 10359569"/>
              <a:gd name="connsiteY6-528" fmla="*/ 244181 h 5881075"/>
              <a:gd name="connsiteX7-529" fmla="*/ 10147155 w 10359569"/>
              <a:gd name="connsiteY7-530" fmla="*/ 3717836 h 5881075"/>
              <a:gd name="connsiteX8-531" fmla="*/ 9095501 w 10359569"/>
              <a:gd name="connsiteY8-532" fmla="*/ 5802893 h 5881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359569" h="5881075">
                <a:moveTo>
                  <a:pt x="9095501" y="5802893"/>
                </a:moveTo>
                <a:cubicBezTo>
                  <a:pt x="8033232" y="6092482"/>
                  <a:pt x="5177818" y="5458184"/>
                  <a:pt x="3773541" y="5455372"/>
                </a:cubicBezTo>
                <a:cubicBezTo>
                  <a:pt x="2369264" y="5452560"/>
                  <a:pt x="1233764" y="6123806"/>
                  <a:pt x="669840" y="5786021"/>
                </a:cubicBezTo>
                <a:cubicBezTo>
                  <a:pt x="105916" y="5448236"/>
                  <a:pt x="419407" y="4305631"/>
                  <a:pt x="389997" y="3428663"/>
                </a:cubicBezTo>
                <a:cubicBezTo>
                  <a:pt x="360587" y="2551695"/>
                  <a:pt x="-536296" y="1199307"/>
                  <a:pt x="493377" y="524210"/>
                </a:cubicBezTo>
                <a:cubicBezTo>
                  <a:pt x="1523050" y="-150887"/>
                  <a:pt x="3019191" y="362334"/>
                  <a:pt x="4568072" y="315663"/>
                </a:cubicBezTo>
                <a:cubicBezTo>
                  <a:pt x="6116953" y="268992"/>
                  <a:pt x="8856819" y="-322848"/>
                  <a:pt x="9786666" y="244181"/>
                </a:cubicBezTo>
                <a:cubicBezTo>
                  <a:pt x="10716513" y="811210"/>
                  <a:pt x="10262349" y="2791384"/>
                  <a:pt x="10147155" y="3717836"/>
                </a:cubicBezTo>
                <a:cubicBezTo>
                  <a:pt x="10031961" y="4644288"/>
                  <a:pt x="10157770" y="5513304"/>
                  <a:pt x="9095501" y="5802893"/>
                </a:cubicBezTo>
                <a:close/>
              </a:path>
            </a:pathLst>
          </a:custGeom>
          <a:noFill/>
          <a:ln>
            <a:solidFill>
              <a:srgbClr val="9C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panose="020B0604020202020204" pitchFamily="34" charset="0"/>
              <a:ea typeface="宋体" panose="02010600030101010101" pitchFamily="2" charset="-122"/>
              <a:cs typeface="+mn-cs"/>
            </a:endParaRPr>
          </a:p>
        </p:txBody>
      </p:sp>
      <p:grpSp>
        <p:nvGrpSpPr>
          <p:cNvPr id="12" name="组合 43"/>
          <p:cNvGrpSpPr/>
          <p:nvPr/>
        </p:nvGrpSpPr>
        <p:grpSpPr>
          <a:xfrm>
            <a:off x="9901933" y="337929"/>
            <a:ext cx="1977867" cy="1234572"/>
            <a:chOff x="7180022" y="219753"/>
            <a:chExt cx="1592029" cy="993734"/>
          </a:xfrm>
        </p:grpSpPr>
        <p:pic>
          <p:nvPicPr>
            <p:cNvPr id="13" name="图片 25"/>
            <p:cNvPicPr>
              <a:picLocks noChangeAspect="1"/>
            </p:cNvPicPr>
            <p:nvPr/>
          </p:nvPicPr>
          <p:blipFill>
            <a:blip r:embed="rId3"/>
            <a:stretch>
              <a:fillRect/>
            </a:stretch>
          </p:blipFill>
          <p:spPr>
            <a:xfrm>
              <a:off x="7778317" y="219753"/>
              <a:ext cx="993734" cy="993734"/>
            </a:xfrm>
            <a:prstGeom prst="rect">
              <a:avLst/>
            </a:prstGeom>
          </p:spPr>
        </p:pic>
        <p:pic>
          <p:nvPicPr>
            <p:cNvPr id="14" name="图片 32"/>
            <p:cNvPicPr>
              <a:picLocks noChangeAspect="1"/>
            </p:cNvPicPr>
            <p:nvPr/>
          </p:nvPicPr>
          <p:blipFill>
            <a:blip r:embed="rId4"/>
            <a:stretch>
              <a:fillRect/>
            </a:stretch>
          </p:blipFill>
          <p:spPr>
            <a:xfrm>
              <a:off x="7180022" y="595615"/>
              <a:ext cx="1530229" cy="615749"/>
            </a:xfrm>
            <a:prstGeom prst="rect">
              <a:avLst/>
            </a:prstGeom>
          </p:spPr>
        </p:pic>
      </p:grpSp>
      <p:pic>
        <p:nvPicPr>
          <p:cNvPr id="21"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9782" y="4072582"/>
            <a:ext cx="3803134" cy="3071387"/>
          </a:xfrm>
          <a:prstGeom prst="rect">
            <a:avLst/>
          </a:prstGeom>
        </p:spPr>
      </p:pic>
      <p:sp>
        <p:nvSpPr>
          <p:cNvPr id="22" name="文本框 2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278661" y="438479"/>
            <a:ext cx="5256632" cy="1189878"/>
          </a:xfrm>
          <a:prstGeom prst="rect">
            <a:avLst/>
          </a:prstGeom>
          <a:noFill/>
          <a:effectLst/>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0" i="0" u="none" strike="noStrike" kern="1200" cap="none" spc="0" normalizeH="0" baseline="0" noProof="0">
                <a:ln>
                  <a:noFill/>
                </a:ln>
                <a:solidFill>
                  <a:srgbClr val="006666"/>
                </a:solidFill>
                <a:effectLst>
                  <a:outerShdw blurRad="38100" dist="38100" dir="2700000" algn="tl">
                    <a:srgbClr val="000000">
                      <a:alpha val="43137"/>
                    </a:srgbClr>
                  </a:outerShdw>
                </a:effectLst>
                <a:uLnTx/>
                <a:uFillTx/>
                <a:latin typeface="UTM HelvetIns" panose="02040603050506020204" pitchFamily="18" charset="0"/>
                <a:ea typeface="方正喵呜体" panose="02010600010101010101" pitchFamily="2" charset="-122"/>
                <a:cs typeface="+mn-cs"/>
                <a:sym typeface="Arial" panose="020B0604020202020204" pitchFamily="34" charset="0"/>
              </a:rPr>
              <a:t>Ghi nhớ</a:t>
            </a:r>
            <a:endParaRPr kumimoji="0" lang="en-GB" altLang="zh-CN" sz="6600" b="0" i="0" u="none" strike="noStrike" kern="1200" cap="none" spc="0" normalizeH="0" baseline="0" noProof="0" dirty="0">
              <a:ln>
                <a:noFill/>
              </a:ln>
              <a:solidFill>
                <a:srgbClr val="006666"/>
              </a:solidFill>
              <a:effectLst>
                <a:outerShdw blurRad="38100" dist="38100" dir="2700000" algn="tl">
                  <a:srgbClr val="000000">
                    <a:alpha val="43137"/>
                  </a:srgbClr>
                </a:outerShdw>
              </a:effectLst>
              <a:uLnTx/>
              <a:uFillTx/>
              <a:latin typeface="UTM HelvetIns" panose="02040603050506020204" pitchFamily="18" charset="0"/>
              <a:ea typeface="方正喵呜体" panose="02010600010101010101" pitchFamily="2" charset="-122"/>
              <a:cs typeface="+mn-ea"/>
              <a:sym typeface="Arial" panose="020B0604020202020204" pitchFamily="34" charset="0"/>
            </a:endParaRPr>
          </a:p>
        </p:txBody>
      </p:sp>
      <p:pic>
        <p:nvPicPr>
          <p:cNvPr id="16" name="PA_图片 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1400" y="843052"/>
            <a:ext cx="2555599" cy="5808179"/>
          </a:xfrm>
          <a:prstGeom prst="rect">
            <a:avLst/>
          </a:prstGeom>
        </p:spPr>
      </p:pic>
      <p:sp>
        <p:nvSpPr>
          <p:cNvPr id="17" name="文本框 2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939711" y="3080151"/>
            <a:ext cx="4123118" cy="1651606"/>
          </a:xfrm>
          <a:prstGeom prst="rect">
            <a:avLst/>
          </a:prstGeom>
          <a:noFill/>
          <a:effectLst/>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1dm = 10cm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10 cm = 1dm</a:t>
            </a:r>
          </a:p>
        </p:txBody>
      </p:sp>
      <p:sp>
        <p:nvSpPr>
          <p:cNvPr id="2" name="TextBox 1"/>
          <p:cNvSpPr txBox="1"/>
          <p:nvPr/>
        </p:nvSpPr>
        <p:spPr>
          <a:xfrm>
            <a:off x="6150611" y="2054540"/>
            <a:ext cx="3745282" cy="36657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1 m = 10 dm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1 m = 100 cm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10 dm = 1 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100 cm = 1m </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763622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2" grpId="0"/>
      <p:bldP spid="1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E3D3-9C07-B2DA-5102-2ADD89624D05}"/>
            </a:ext>
          </a:extLst>
        </p:cNvPr>
        <p:cNvGrpSpPr/>
        <p:nvPr/>
      </p:nvGrpSpPr>
      <p:grpSpPr>
        <a:xfrm>
          <a:off x="0" y="0"/>
          <a:ext cx="0" cy="0"/>
          <a:chOff x="0" y="0"/>
          <a:chExt cx="0" cy="0"/>
        </a:xfrm>
      </p:grpSpPr>
      <p:pic>
        <p:nvPicPr>
          <p:cNvPr id="2" name="Picture 1" descr="A cartoon of a child carrying a backpack and a book&#10;&#10;Description automatically generated">
            <a:extLst>
              <a:ext uri="{FF2B5EF4-FFF2-40B4-BE49-F238E27FC236}">
                <a16:creationId xmlns:a16="http://schemas.microsoft.com/office/drawing/2014/main" id="{B499A8CD-FCE1-F60A-2C13-BE817E9CF3C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72" b="94065" l="9972" r="89988">
                        <a14:foregroundMark x1="56358" y1="85184" x2="56358" y2="94065"/>
                      </a14:backgroundRemoval>
                    </a14:imgEffect>
                  </a14:imgLayer>
                </a14:imgProps>
              </a:ext>
              <a:ext uri="{28A0092B-C50C-407E-A947-70E740481C1C}">
                <a14:useLocalDpi xmlns:a14="http://schemas.microsoft.com/office/drawing/2010/main" val="0"/>
              </a:ext>
            </a:extLst>
          </a:blip>
          <a:stretch>
            <a:fillRect/>
          </a:stretch>
        </p:blipFill>
        <p:spPr>
          <a:xfrm>
            <a:off x="7167880" y="1396503"/>
            <a:ext cx="5745480" cy="5745480"/>
          </a:xfrm>
          <a:prstGeom prst="rect">
            <a:avLst/>
          </a:prstGeom>
        </p:spPr>
      </p:pic>
      <p:pic>
        <p:nvPicPr>
          <p:cNvPr id="4" name="Picture 3" descr="A yellow and blue letters&#10;&#10;AI-generated content may be incorrect.">
            <a:extLst>
              <a:ext uri="{FF2B5EF4-FFF2-40B4-BE49-F238E27FC236}">
                <a16:creationId xmlns:a16="http://schemas.microsoft.com/office/drawing/2014/main" id="{9427F4D2-CC4F-DE73-CB72-7354118D5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41" y="653749"/>
            <a:ext cx="9753600" cy="3400425"/>
          </a:xfrm>
          <a:prstGeom prst="rect">
            <a:avLst/>
          </a:prstGeom>
        </p:spPr>
      </p:pic>
    </p:spTree>
    <p:extLst>
      <p:ext uri="{BB962C8B-B14F-4D97-AF65-F5344CB8AC3E}">
        <p14:creationId xmlns:p14="http://schemas.microsoft.com/office/powerpoint/2010/main" val="28119601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3"/>
          <p:cNvSpPr>
            <a:spLocks noChangeAspect="1" noChangeArrowheads="1" noTextEdit="1"/>
          </p:cNvSpPr>
          <p:nvPr/>
        </p:nvSpPr>
        <p:spPr bwMode="auto">
          <a:xfrm>
            <a:off x="2659510" y="368340"/>
            <a:ext cx="5314846" cy="123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37" name="Group 36"/>
          <p:cNvGrpSpPr/>
          <p:nvPr/>
        </p:nvGrpSpPr>
        <p:grpSpPr>
          <a:xfrm>
            <a:off x="2944956" y="129087"/>
            <a:ext cx="5586204" cy="1155810"/>
            <a:chOff x="2944956" y="341747"/>
            <a:chExt cx="5586204" cy="1155810"/>
          </a:xfrm>
        </p:grpSpPr>
        <p:grpSp>
          <p:nvGrpSpPr>
            <p:cNvPr id="2" name="Group 1"/>
            <p:cNvGrpSpPr/>
            <p:nvPr/>
          </p:nvGrpSpPr>
          <p:grpSpPr>
            <a:xfrm>
              <a:off x="7860650" y="552974"/>
              <a:ext cx="670510" cy="746704"/>
              <a:chOff x="7380748" y="482733"/>
              <a:chExt cx="670510" cy="746704"/>
            </a:xfrm>
          </p:grpSpPr>
          <p:sp>
            <p:nvSpPr>
              <p:cNvPr id="81" name="Freeform 41"/>
              <p:cNvSpPr/>
              <p:nvPr/>
            </p:nvSpPr>
            <p:spPr bwMode="auto">
              <a:xfrm>
                <a:off x="7380748" y="526105"/>
                <a:ext cx="661132" cy="703332"/>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Oval 42"/>
              <p:cNvSpPr>
                <a:spLocks noChangeArrowheads="1"/>
              </p:cNvSpPr>
              <p:nvPr/>
            </p:nvSpPr>
            <p:spPr bwMode="auto">
              <a:xfrm>
                <a:off x="7612848" y="1024299"/>
                <a:ext cx="43372" cy="44544"/>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43"/>
              <p:cNvSpPr/>
              <p:nvPr/>
            </p:nvSpPr>
            <p:spPr bwMode="auto">
              <a:xfrm>
                <a:off x="7822675" y="968032"/>
                <a:ext cx="30478" cy="37511"/>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Oval 44"/>
              <p:cNvSpPr>
                <a:spLocks noChangeArrowheads="1"/>
              </p:cNvSpPr>
              <p:nvPr/>
            </p:nvSpPr>
            <p:spPr bwMode="auto">
              <a:xfrm>
                <a:off x="7556581" y="942244"/>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45"/>
              <p:cNvSpPr/>
              <p:nvPr/>
            </p:nvSpPr>
            <p:spPr bwMode="auto">
              <a:xfrm>
                <a:off x="7734759" y="1058293"/>
                <a:ext cx="46889" cy="50405"/>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Oval 46"/>
              <p:cNvSpPr>
                <a:spLocks noChangeArrowheads="1"/>
              </p:cNvSpPr>
              <p:nvPr/>
            </p:nvSpPr>
            <p:spPr bwMode="auto">
              <a:xfrm>
                <a:off x="7680836" y="955138"/>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47"/>
              <p:cNvSpPr/>
              <p:nvPr/>
            </p:nvSpPr>
            <p:spPr bwMode="auto">
              <a:xfrm>
                <a:off x="7646842" y="1138004"/>
                <a:ext cx="46889" cy="41028"/>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48"/>
              <p:cNvSpPr/>
              <p:nvPr/>
            </p:nvSpPr>
            <p:spPr bwMode="auto">
              <a:xfrm>
                <a:off x="7628087" y="605816"/>
                <a:ext cx="41028" cy="39855"/>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49"/>
              <p:cNvSpPr/>
              <p:nvPr/>
            </p:nvSpPr>
            <p:spPr bwMode="auto">
              <a:xfrm>
                <a:off x="7437015" y="605816"/>
                <a:ext cx="50405" cy="56267"/>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50"/>
              <p:cNvSpPr/>
              <p:nvPr/>
            </p:nvSpPr>
            <p:spPr bwMode="auto">
              <a:xfrm>
                <a:off x="7860186" y="602300"/>
                <a:ext cx="28133" cy="12894"/>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51"/>
              <p:cNvSpPr/>
              <p:nvPr/>
            </p:nvSpPr>
            <p:spPr bwMode="auto">
              <a:xfrm>
                <a:off x="7524931" y="570650"/>
                <a:ext cx="50405" cy="44544"/>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52"/>
              <p:cNvSpPr/>
              <p:nvPr/>
            </p:nvSpPr>
            <p:spPr bwMode="auto">
              <a:xfrm>
                <a:off x="7965686" y="617539"/>
                <a:ext cx="35167" cy="31650"/>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53"/>
              <p:cNvSpPr/>
              <p:nvPr/>
            </p:nvSpPr>
            <p:spPr bwMode="auto">
              <a:xfrm>
                <a:off x="7386609" y="482733"/>
                <a:ext cx="664649" cy="666993"/>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3" name="Group 2"/>
            <p:cNvGrpSpPr/>
            <p:nvPr/>
          </p:nvGrpSpPr>
          <p:grpSpPr>
            <a:xfrm>
              <a:off x="2944956" y="341747"/>
              <a:ext cx="1321092" cy="1155810"/>
              <a:chOff x="2686007" y="83006"/>
              <a:chExt cx="1321092" cy="1155810"/>
            </a:xfrm>
          </p:grpSpPr>
          <p:sp>
            <p:nvSpPr>
              <p:cNvPr id="46" name="Freeform 6"/>
              <p:cNvSpPr/>
              <p:nvPr/>
            </p:nvSpPr>
            <p:spPr bwMode="auto">
              <a:xfrm>
                <a:off x="2742274" y="83006"/>
                <a:ext cx="1032726" cy="978804"/>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7"/>
              <p:cNvSpPr/>
              <p:nvPr/>
            </p:nvSpPr>
            <p:spPr bwMode="auto">
              <a:xfrm>
                <a:off x="3268600" y="923488"/>
                <a:ext cx="28133" cy="5861"/>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8"/>
              <p:cNvSpPr/>
              <p:nvPr/>
            </p:nvSpPr>
            <p:spPr bwMode="auto">
              <a:xfrm>
                <a:off x="3390511" y="927005"/>
                <a:ext cx="49233" cy="43372"/>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9"/>
              <p:cNvSpPr/>
              <p:nvPr/>
            </p:nvSpPr>
            <p:spPr bwMode="auto">
              <a:xfrm>
                <a:off x="2892318" y="397161"/>
                <a:ext cx="53922" cy="31650"/>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Oval 10"/>
              <p:cNvSpPr>
                <a:spLocks noChangeArrowheads="1"/>
              </p:cNvSpPr>
              <p:nvPr/>
            </p:nvSpPr>
            <p:spPr bwMode="auto">
              <a:xfrm>
                <a:off x="2826673" y="447567"/>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Oval 11"/>
              <p:cNvSpPr>
                <a:spLocks noChangeArrowheads="1"/>
              </p:cNvSpPr>
              <p:nvPr/>
            </p:nvSpPr>
            <p:spPr bwMode="auto">
              <a:xfrm>
                <a:off x="2942723" y="585889"/>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Oval 12"/>
              <p:cNvSpPr>
                <a:spLocks noChangeArrowheads="1"/>
              </p:cNvSpPr>
              <p:nvPr/>
            </p:nvSpPr>
            <p:spPr bwMode="auto">
              <a:xfrm>
                <a:off x="2817296" y="615194"/>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13"/>
              <p:cNvSpPr/>
              <p:nvPr/>
            </p:nvSpPr>
            <p:spPr bwMode="auto">
              <a:xfrm>
                <a:off x="2766890" y="497972"/>
                <a:ext cx="46889" cy="50405"/>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Oval 14"/>
              <p:cNvSpPr>
                <a:spLocks noChangeArrowheads="1"/>
              </p:cNvSpPr>
              <p:nvPr/>
            </p:nvSpPr>
            <p:spPr bwMode="auto">
              <a:xfrm>
                <a:off x="3446778" y="281111"/>
                <a:ext cx="43372"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15"/>
              <p:cNvSpPr/>
              <p:nvPr/>
            </p:nvSpPr>
            <p:spPr bwMode="auto">
              <a:xfrm>
                <a:off x="3317834" y="344411"/>
                <a:ext cx="3517" cy="937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16"/>
              <p:cNvSpPr/>
              <p:nvPr/>
            </p:nvSpPr>
            <p:spPr bwMode="auto">
              <a:xfrm>
                <a:off x="3656605" y="236567"/>
                <a:ext cx="43372" cy="44544"/>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17"/>
              <p:cNvSpPr/>
              <p:nvPr/>
            </p:nvSpPr>
            <p:spPr bwMode="auto">
              <a:xfrm>
                <a:off x="3405750" y="227189"/>
                <a:ext cx="33994" cy="22272"/>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Oval 18"/>
              <p:cNvSpPr>
                <a:spLocks noChangeArrowheads="1"/>
              </p:cNvSpPr>
              <p:nvPr/>
            </p:nvSpPr>
            <p:spPr bwMode="auto">
              <a:xfrm>
                <a:off x="3568689" y="315106"/>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Oval 19"/>
              <p:cNvSpPr>
                <a:spLocks noChangeArrowheads="1"/>
              </p:cNvSpPr>
              <p:nvPr/>
            </p:nvSpPr>
            <p:spPr bwMode="auto">
              <a:xfrm>
                <a:off x="3518283" y="211950"/>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20"/>
              <p:cNvSpPr/>
              <p:nvPr/>
            </p:nvSpPr>
            <p:spPr bwMode="auto">
              <a:xfrm>
                <a:off x="3061117" y="394817"/>
                <a:ext cx="50405" cy="21100"/>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Oval 21"/>
              <p:cNvSpPr>
                <a:spLocks noChangeArrowheads="1"/>
              </p:cNvSpPr>
              <p:nvPr/>
            </p:nvSpPr>
            <p:spPr bwMode="auto">
              <a:xfrm>
                <a:off x="3368239" y="454600"/>
                <a:ext cx="43372"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22"/>
              <p:cNvSpPr/>
              <p:nvPr/>
            </p:nvSpPr>
            <p:spPr bwMode="auto">
              <a:xfrm>
                <a:off x="3299078" y="413572"/>
                <a:ext cx="16411" cy="46889"/>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Oval 23"/>
              <p:cNvSpPr>
                <a:spLocks noChangeArrowheads="1"/>
              </p:cNvSpPr>
              <p:nvPr/>
            </p:nvSpPr>
            <p:spPr bwMode="auto">
              <a:xfrm>
                <a:off x="2901695" y="514383"/>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24"/>
              <p:cNvSpPr/>
              <p:nvPr/>
            </p:nvSpPr>
            <p:spPr bwMode="auto">
              <a:xfrm>
                <a:off x="3161928" y="434672"/>
                <a:ext cx="50405" cy="4806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Oval 25"/>
              <p:cNvSpPr>
                <a:spLocks noChangeArrowheads="1"/>
              </p:cNvSpPr>
              <p:nvPr/>
            </p:nvSpPr>
            <p:spPr bwMode="auto">
              <a:xfrm>
                <a:off x="3649572" y="404194"/>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Oval 26"/>
              <p:cNvSpPr>
                <a:spLocks noChangeArrowheads="1"/>
              </p:cNvSpPr>
              <p:nvPr/>
            </p:nvSpPr>
            <p:spPr bwMode="auto">
              <a:xfrm>
                <a:off x="3371756" y="359650"/>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Oval 27"/>
              <p:cNvSpPr>
                <a:spLocks noChangeArrowheads="1"/>
              </p:cNvSpPr>
              <p:nvPr/>
            </p:nvSpPr>
            <p:spPr bwMode="auto">
              <a:xfrm>
                <a:off x="3456156" y="451083"/>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8" name="Oval 28"/>
              <p:cNvSpPr>
                <a:spLocks noChangeArrowheads="1"/>
              </p:cNvSpPr>
              <p:nvPr/>
            </p:nvSpPr>
            <p:spPr bwMode="auto">
              <a:xfrm>
                <a:off x="3525317" y="387783"/>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9" name="Oval 29"/>
              <p:cNvSpPr>
                <a:spLocks noChangeArrowheads="1"/>
              </p:cNvSpPr>
              <p:nvPr/>
            </p:nvSpPr>
            <p:spPr bwMode="auto">
              <a:xfrm>
                <a:off x="3011884" y="469839"/>
                <a:ext cx="56267" cy="56267"/>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0" name="Oval 30"/>
              <p:cNvSpPr>
                <a:spLocks noChangeArrowheads="1"/>
              </p:cNvSpPr>
              <p:nvPr/>
            </p:nvSpPr>
            <p:spPr bwMode="auto">
              <a:xfrm>
                <a:off x="3126762" y="523761"/>
                <a:ext cx="44544" cy="43372"/>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1" name="Oval 31"/>
              <p:cNvSpPr>
                <a:spLocks noChangeArrowheads="1"/>
              </p:cNvSpPr>
              <p:nvPr/>
            </p:nvSpPr>
            <p:spPr bwMode="auto">
              <a:xfrm>
                <a:off x="3430367" y="611677"/>
                <a:ext cx="44544" cy="44544"/>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2" name="Freeform 32"/>
              <p:cNvSpPr/>
              <p:nvPr/>
            </p:nvSpPr>
            <p:spPr bwMode="auto">
              <a:xfrm>
                <a:off x="3236950" y="529622"/>
                <a:ext cx="46889" cy="53922"/>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3" name="Oval 33"/>
              <p:cNvSpPr>
                <a:spLocks noChangeArrowheads="1"/>
              </p:cNvSpPr>
              <p:nvPr/>
            </p:nvSpPr>
            <p:spPr bwMode="auto">
              <a:xfrm>
                <a:off x="3083390" y="608161"/>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4" name="Oval 34"/>
              <p:cNvSpPr>
                <a:spLocks noChangeArrowheads="1"/>
              </p:cNvSpPr>
              <p:nvPr/>
            </p:nvSpPr>
            <p:spPr bwMode="auto">
              <a:xfrm>
                <a:off x="3270945" y="608161"/>
                <a:ext cx="56267" cy="57439"/>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35"/>
              <p:cNvSpPr/>
              <p:nvPr/>
            </p:nvSpPr>
            <p:spPr bwMode="auto">
              <a:xfrm>
                <a:off x="3634333" y="542516"/>
                <a:ext cx="56267" cy="56267"/>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6" name="Oval 36"/>
              <p:cNvSpPr>
                <a:spLocks noChangeArrowheads="1"/>
              </p:cNvSpPr>
              <p:nvPr/>
            </p:nvSpPr>
            <p:spPr bwMode="auto">
              <a:xfrm>
                <a:off x="3374100" y="529622"/>
                <a:ext cx="50405"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37"/>
              <p:cNvSpPr/>
              <p:nvPr/>
            </p:nvSpPr>
            <p:spPr bwMode="auto">
              <a:xfrm>
                <a:off x="3568689" y="615194"/>
                <a:ext cx="46889" cy="41028"/>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Oval 38"/>
              <p:cNvSpPr>
                <a:spLocks noChangeArrowheads="1"/>
              </p:cNvSpPr>
              <p:nvPr/>
            </p:nvSpPr>
            <p:spPr bwMode="auto">
              <a:xfrm>
                <a:off x="3544072" y="501489"/>
                <a:ext cx="49233" cy="50405"/>
              </a:xfrm>
              <a:prstGeom prst="ellipse">
                <a:avLst/>
              </a:pr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39"/>
              <p:cNvSpPr/>
              <p:nvPr/>
            </p:nvSpPr>
            <p:spPr bwMode="auto">
              <a:xfrm>
                <a:off x="3703494" y="315106"/>
                <a:ext cx="37511" cy="53922"/>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40"/>
              <p:cNvSpPr/>
              <p:nvPr/>
            </p:nvSpPr>
            <p:spPr bwMode="auto">
              <a:xfrm>
                <a:off x="2686007" y="139273"/>
                <a:ext cx="1076098" cy="885026"/>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56"/>
              <p:cNvSpPr/>
              <p:nvPr/>
            </p:nvSpPr>
            <p:spPr bwMode="auto">
              <a:xfrm>
                <a:off x="3859399" y="1203649"/>
                <a:ext cx="46889" cy="35167"/>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67"/>
              <p:cNvSpPr/>
              <p:nvPr/>
            </p:nvSpPr>
            <p:spPr bwMode="auto">
              <a:xfrm>
                <a:off x="3887533" y="847294"/>
                <a:ext cx="106672" cy="76194"/>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68"/>
              <p:cNvSpPr/>
              <p:nvPr/>
            </p:nvSpPr>
            <p:spPr bwMode="auto">
              <a:xfrm>
                <a:off x="3900427" y="1011405"/>
                <a:ext cx="106672" cy="82055"/>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字魂36号-正文宋楷" panose="02000000000000000000" pitchFamily="2" charset="-122"/>
                  <a:ea typeface="字魂36号-正文宋楷" panose="02000000000000000000" pitchFamily="2" charset="-122"/>
                  <a:cs typeface="+mn-cs"/>
                </a:endParaRPr>
              </a:p>
            </p:txBody>
          </p:sp>
        </p:grpSp>
        <p:sp>
          <p:nvSpPr>
            <p:cNvPr id="4" name="Rectangle: Rounded Corners 3"/>
            <p:cNvSpPr/>
            <p:nvPr/>
          </p:nvSpPr>
          <p:spPr>
            <a:xfrm>
              <a:off x="4076734" y="478310"/>
              <a:ext cx="3683106" cy="90810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FFFFFF"/>
                  </a:solidFill>
                  <a:effectLst/>
                  <a:uLnTx/>
                  <a:uFillTx/>
                  <a:latin typeface="+mj-lt"/>
                  <a:ea typeface="微软雅黑"/>
                  <a:cs typeface="Baloo" panose="03080902040302020200" pitchFamily="66" charset="0"/>
                </a:rPr>
                <a:t>1. </a:t>
              </a:r>
              <a:r>
                <a:rPr kumimoji="0" lang="en-US" sz="7000" b="0" i="0" u="none" strike="noStrike" kern="1200" cap="none" spc="0" normalizeH="0" baseline="0" noProof="0" dirty="0" err="1">
                  <a:ln>
                    <a:noFill/>
                  </a:ln>
                  <a:solidFill>
                    <a:srgbClr val="FFFFFF"/>
                  </a:solidFill>
                  <a:effectLst/>
                  <a:uLnTx/>
                  <a:uFillTx/>
                  <a:latin typeface="+mj-lt"/>
                  <a:ea typeface="微软雅黑"/>
                  <a:cs typeface="Baloo" panose="03080902040302020200" pitchFamily="66" charset="0"/>
                </a:rPr>
                <a:t>Số</a:t>
              </a:r>
              <a:endParaRPr kumimoji="0" lang="en-US" sz="7000" b="0" i="0" u="none" strike="noStrike" kern="1200" cap="none" spc="0" normalizeH="0" baseline="0" noProof="0" dirty="0">
                <a:ln>
                  <a:noFill/>
                </a:ln>
                <a:solidFill>
                  <a:srgbClr val="FFFFFF"/>
                </a:solidFill>
                <a:effectLst/>
                <a:uLnTx/>
                <a:uFillTx/>
                <a:latin typeface="+mj-lt"/>
                <a:ea typeface="微软雅黑"/>
                <a:cs typeface="Baloo" panose="03080902040302020200" pitchFamily="66" charset="0"/>
              </a:endParaRPr>
            </a:p>
          </p:txBody>
        </p:sp>
      </p:grpSp>
      <p:pic>
        <p:nvPicPr>
          <p:cNvPr id="111" name="Google Shape;122;p4"/>
          <p:cNvPicPr preferRelativeResize="0"/>
          <p:nvPr/>
        </p:nvPicPr>
        <p:blipFill rotWithShape="1">
          <a:blip r:embed="rId3"/>
          <a:srcRect/>
          <a:stretch>
            <a:fillRect/>
          </a:stretch>
        </p:blipFill>
        <p:spPr>
          <a:xfrm flipH="1">
            <a:off x="16921" y="-9533"/>
            <a:ext cx="1610711" cy="1704074"/>
          </a:xfrm>
          <a:prstGeom prst="rect">
            <a:avLst/>
          </a:prstGeom>
          <a:noFill/>
          <a:ln>
            <a:noFill/>
          </a:ln>
        </p:spPr>
      </p:pic>
      <p:grpSp>
        <p:nvGrpSpPr>
          <p:cNvPr id="112" name="Google Shape;4389;p6">
            <a:extLst>
              <a:ext uri="{FF2B5EF4-FFF2-40B4-BE49-F238E27FC236}">
                <a16:creationId xmlns:a16="http://schemas.microsoft.com/office/drawing/2014/main" id="{9756ABD6-7F1F-4515-A836-EF16DF68BACD}"/>
              </a:ext>
            </a:extLst>
          </p:cNvPr>
          <p:cNvGrpSpPr/>
          <p:nvPr/>
        </p:nvGrpSpPr>
        <p:grpSpPr>
          <a:xfrm>
            <a:off x="452063" y="1792013"/>
            <a:ext cx="11650894" cy="523180"/>
            <a:chOff x="763252" y="1600627"/>
            <a:chExt cx="11137686" cy="523180"/>
          </a:xfrm>
        </p:grpSpPr>
        <p:sp>
          <p:nvSpPr>
            <p:cNvPr id="113" name="Google Shape;4390;p6">
              <a:extLst>
                <a:ext uri="{FF2B5EF4-FFF2-40B4-BE49-F238E27FC236}">
                  <a16:creationId xmlns:a16="http://schemas.microsoft.com/office/drawing/2014/main" id="{772AD932-14B2-4F64-97CD-85889734280F}"/>
                </a:ext>
              </a:extLst>
            </p:cNvPr>
            <p:cNvSpPr txBox="1"/>
            <p:nvPr/>
          </p:nvSpPr>
          <p:spPr>
            <a:xfrm>
              <a:off x="763252" y="1600627"/>
              <a:ext cx="662361" cy="52318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ea typeface="Arial"/>
                  <a:cs typeface="Arial"/>
                  <a:sym typeface="Arial"/>
                </a:rPr>
                <a:t>a) </a:t>
              </a:r>
              <a:endParaRPr kumimoji="0" sz="2800" b="0" i="0" u="none" strike="noStrike" kern="0" cap="none" spc="0" normalizeH="0" baseline="0" noProof="0" dirty="0">
                <a:ln>
                  <a:noFill/>
                </a:ln>
                <a:solidFill>
                  <a:prstClr val="black"/>
                </a:solidFill>
                <a:effectLst/>
                <a:uLnTx/>
                <a:uFillTx/>
              </a:endParaRPr>
            </a:p>
          </p:txBody>
        </p:sp>
        <p:sp>
          <p:nvSpPr>
            <p:cNvPr id="114" name="Google Shape;4391;p6">
              <a:extLst>
                <a:ext uri="{FF2B5EF4-FFF2-40B4-BE49-F238E27FC236}">
                  <a16:creationId xmlns:a16="http://schemas.microsoft.com/office/drawing/2014/main" id="{12B503C8-07DA-45FE-9AFB-35EEB16D29E3}"/>
                </a:ext>
              </a:extLst>
            </p:cNvPr>
            <p:cNvSpPr txBox="1"/>
            <p:nvPr/>
          </p:nvSpPr>
          <p:spPr>
            <a:xfrm>
              <a:off x="1234227" y="1600627"/>
              <a:ext cx="10666711" cy="523180"/>
            </a:xfrm>
            <a:prstGeom prst="rect">
              <a:avLst/>
            </a:prstGeom>
            <a:solidFill>
              <a:srgbClr val="FFFAC2"/>
            </a:solidFill>
            <a:ln>
              <a:noFill/>
            </a:ln>
          </p:spPr>
          <p:txBody>
            <a:bodyPr spcFirstLastPara="1" wrap="square" lIns="91425" tIns="45700" rIns="91425" bIns="4570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ea typeface="Arial"/>
                  <a:cs typeface="Arial"/>
                  <a:sym typeface="Arial"/>
                </a:rPr>
                <a:t>Mẫu</a:t>
              </a:r>
              <a:r>
                <a:rPr kumimoji="0" lang="en-US" sz="2800" b="1" i="0" u="none" strike="noStrike" kern="0" cap="none" spc="0" normalizeH="0" baseline="0" noProof="0" dirty="0">
                  <a:ln>
                    <a:noFill/>
                  </a:ln>
                  <a:solidFill>
                    <a:prstClr val="black"/>
                  </a:solidFill>
                  <a:effectLst/>
                  <a:uLnTx/>
                  <a:uFillTx/>
                  <a:ea typeface="Arial"/>
                  <a:cs typeface="Arial"/>
                  <a:sym typeface="Arial"/>
                </a:rPr>
                <a:t>:      2 dm = 20 cm; 	3 m = 30 dm;	 2 m = 200 cm</a:t>
              </a:r>
              <a:endParaRPr kumimoji="0" sz="2800" b="1" i="0" u="none" strike="noStrike" kern="0" cap="none" spc="0" normalizeH="0" baseline="0" noProof="0" dirty="0">
                <a:ln>
                  <a:noFill/>
                </a:ln>
                <a:solidFill>
                  <a:prstClr val="black"/>
                </a:solidFill>
                <a:effectLst/>
                <a:uLnTx/>
                <a:uFillTx/>
                <a:ea typeface="Arial"/>
                <a:cs typeface="Arial"/>
                <a:sym typeface="Arial"/>
              </a:endParaRPr>
            </a:p>
          </p:txBody>
        </p:sp>
      </p:grpSp>
      <p:grpSp>
        <p:nvGrpSpPr>
          <p:cNvPr id="115" name="Google Shape;4392;p6">
            <a:extLst>
              <a:ext uri="{FF2B5EF4-FFF2-40B4-BE49-F238E27FC236}">
                <a16:creationId xmlns:a16="http://schemas.microsoft.com/office/drawing/2014/main" id="{7399E54D-B67E-4C64-A954-D06264BFD9FF}"/>
              </a:ext>
            </a:extLst>
          </p:cNvPr>
          <p:cNvGrpSpPr/>
          <p:nvPr/>
        </p:nvGrpSpPr>
        <p:grpSpPr>
          <a:xfrm>
            <a:off x="1296451" y="2867015"/>
            <a:ext cx="11221943" cy="1815841"/>
            <a:chOff x="2662125" y="2609408"/>
            <a:chExt cx="9180576" cy="1815841"/>
          </a:xfrm>
        </p:grpSpPr>
        <p:sp>
          <p:nvSpPr>
            <p:cNvPr id="116" name="Google Shape;4393;p6">
              <a:extLst>
                <a:ext uri="{FF2B5EF4-FFF2-40B4-BE49-F238E27FC236}">
                  <a16:creationId xmlns:a16="http://schemas.microsoft.com/office/drawing/2014/main" id="{BEBF5BA8-5600-4E64-A3AC-B4B6DAE2551E}"/>
                </a:ext>
              </a:extLst>
            </p:cNvPr>
            <p:cNvSpPr txBox="1"/>
            <p:nvPr/>
          </p:nvSpPr>
          <p:spPr>
            <a:xfrm>
              <a:off x="2662125" y="2609408"/>
              <a:ext cx="9180576" cy="1815841"/>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ea typeface="Arial"/>
                  <a:cs typeface="Arial"/>
                  <a:sym typeface="Arial"/>
                </a:rPr>
                <a:t>1 dm =          cm; 	        1 m =          dm; 	 1 m =          cm</a:t>
              </a:r>
              <a:endParaRPr kumimoji="0" sz="2800" b="1" i="0" u="none" strike="noStrike" kern="0" cap="none" spc="0" normalizeH="0" baseline="0" noProof="0" dirty="0">
                <a:ln>
                  <a:noFill/>
                </a:ln>
                <a:solidFill>
                  <a:prstClr val="black"/>
                </a:solidFill>
                <a:effectLst/>
                <a:uLnTx/>
                <a:uFillTx/>
                <a:ea typeface="Arial"/>
                <a:cs typeface="Arial"/>
                <a:sym typeface="Arial"/>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ea typeface="Arial"/>
                  <a:cs typeface="Arial"/>
                  <a:sym typeface="Arial"/>
                </a:rPr>
                <a:t>4 dm =          cm; 	        5 m =          dm; 	 3 m =          cm</a:t>
              </a:r>
              <a:endParaRPr kumimoji="0" sz="2800" b="1" i="0" u="none" strike="noStrike" kern="0" cap="none" spc="0" normalizeH="0" baseline="0" noProof="0" dirty="0">
                <a:ln>
                  <a:noFill/>
                </a:ln>
                <a:solidFill>
                  <a:prstClr val="black"/>
                </a:solidFill>
                <a:effectLst/>
                <a:uLnTx/>
                <a:uFillTx/>
                <a:ea typeface="Arial"/>
                <a:cs typeface="Arial"/>
                <a:sym typeface="Arial"/>
              </a:endParaRPr>
            </a:p>
          </p:txBody>
        </p:sp>
        <p:sp>
          <p:nvSpPr>
            <p:cNvPr id="119" name="Google Shape;4394;p6">
              <a:extLst>
                <a:ext uri="{FF2B5EF4-FFF2-40B4-BE49-F238E27FC236}">
                  <a16:creationId xmlns:a16="http://schemas.microsoft.com/office/drawing/2014/main" id="{CD481D58-C91D-4D2C-AD32-0F9D7D906806}"/>
                </a:ext>
              </a:extLst>
            </p:cNvPr>
            <p:cNvSpPr/>
            <p:nvPr/>
          </p:nvSpPr>
          <p:spPr>
            <a:xfrm>
              <a:off x="3726449" y="2839723"/>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sp>
          <p:nvSpPr>
            <p:cNvPr id="120" name="Google Shape;4395;p6">
              <a:extLst>
                <a:ext uri="{FF2B5EF4-FFF2-40B4-BE49-F238E27FC236}">
                  <a16:creationId xmlns:a16="http://schemas.microsoft.com/office/drawing/2014/main" id="{662C4EB4-3DA2-4960-8330-CD436F9B2E95}"/>
                </a:ext>
              </a:extLst>
            </p:cNvPr>
            <p:cNvSpPr/>
            <p:nvPr/>
          </p:nvSpPr>
          <p:spPr>
            <a:xfrm>
              <a:off x="3726449" y="3706249"/>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sp>
          <p:nvSpPr>
            <p:cNvPr id="121" name="Google Shape;4396;p6">
              <a:extLst>
                <a:ext uri="{FF2B5EF4-FFF2-40B4-BE49-F238E27FC236}">
                  <a16:creationId xmlns:a16="http://schemas.microsoft.com/office/drawing/2014/main" id="{FDD49E55-D49D-477D-B3A3-9E4573B2762F}"/>
                </a:ext>
              </a:extLst>
            </p:cNvPr>
            <p:cNvSpPr/>
            <p:nvPr/>
          </p:nvSpPr>
          <p:spPr>
            <a:xfrm>
              <a:off x="7149162" y="2842292"/>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sp>
          <p:nvSpPr>
            <p:cNvPr id="122" name="Google Shape;4397;p6">
              <a:extLst>
                <a:ext uri="{FF2B5EF4-FFF2-40B4-BE49-F238E27FC236}">
                  <a16:creationId xmlns:a16="http://schemas.microsoft.com/office/drawing/2014/main" id="{FD58D975-2732-4151-B001-B6011DE99DEF}"/>
                </a:ext>
              </a:extLst>
            </p:cNvPr>
            <p:cNvSpPr/>
            <p:nvPr/>
          </p:nvSpPr>
          <p:spPr>
            <a:xfrm>
              <a:off x="7149162" y="3706249"/>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sp>
          <p:nvSpPr>
            <p:cNvPr id="123" name="Google Shape;4398;p6">
              <a:extLst>
                <a:ext uri="{FF2B5EF4-FFF2-40B4-BE49-F238E27FC236}">
                  <a16:creationId xmlns:a16="http://schemas.microsoft.com/office/drawing/2014/main" id="{F75401EE-363B-4249-8C19-38F674B4CB2A}"/>
                </a:ext>
              </a:extLst>
            </p:cNvPr>
            <p:cNvSpPr/>
            <p:nvPr/>
          </p:nvSpPr>
          <p:spPr>
            <a:xfrm>
              <a:off x="9608674" y="2864386"/>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sp>
          <p:nvSpPr>
            <p:cNvPr id="124" name="Google Shape;4399;p6">
              <a:extLst>
                <a:ext uri="{FF2B5EF4-FFF2-40B4-BE49-F238E27FC236}">
                  <a16:creationId xmlns:a16="http://schemas.microsoft.com/office/drawing/2014/main" id="{208B951D-5C27-47FB-B515-029E7887290C}"/>
                </a:ext>
              </a:extLst>
            </p:cNvPr>
            <p:cNvSpPr/>
            <p:nvPr/>
          </p:nvSpPr>
          <p:spPr>
            <a:xfrm>
              <a:off x="9608674" y="3706249"/>
              <a:ext cx="713719" cy="586885"/>
            </a:xfrm>
            <a:prstGeom prst="roundRect">
              <a:avLst>
                <a:gd name="adj" fmla="val 16667"/>
              </a:avLst>
            </a:prstGeom>
            <a:solidFill>
              <a:sysClr val="window" lastClr="FFFFFF"/>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Arial"/>
                  <a:cs typeface="Arial"/>
                  <a:sym typeface="Arial"/>
                </a:rPr>
                <a:t>?</a:t>
              </a:r>
              <a:endParaRPr kumimoji="0" sz="2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2197943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remove" nodeType="withEffect">
                                  <p:stCondLst>
                                    <p:cond delay="0"/>
                                  </p:stCondLst>
                                  <p:childTnLst>
                                    <p:animRot by="120000">
                                      <p:cBhvr>
                                        <p:cTn id="6" dur="100" fill="hold">
                                          <p:stCondLst>
                                            <p:cond delay="0"/>
                                          </p:stCondLst>
                                        </p:cTn>
                                        <p:tgtEl>
                                          <p:spTgt spid="111"/>
                                        </p:tgtEl>
                                        <p:attrNameLst>
                                          <p:attrName>r</p:attrName>
                                        </p:attrNameLst>
                                      </p:cBhvr>
                                    </p:animRot>
                                    <p:animRot by="-240000">
                                      <p:cBhvr>
                                        <p:cTn id="7" dur="200" fill="hold">
                                          <p:stCondLst>
                                            <p:cond delay="200"/>
                                          </p:stCondLst>
                                        </p:cTn>
                                        <p:tgtEl>
                                          <p:spTgt spid="111"/>
                                        </p:tgtEl>
                                        <p:attrNameLst>
                                          <p:attrName>r</p:attrName>
                                        </p:attrNameLst>
                                      </p:cBhvr>
                                    </p:animRot>
                                    <p:animRot by="240000">
                                      <p:cBhvr>
                                        <p:cTn id="8" dur="200" fill="hold">
                                          <p:stCondLst>
                                            <p:cond delay="400"/>
                                          </p:stCondLst>
                                        </p:cTn>
                                        <p:tgtEl>
                                          <p:spTgt spid="111"/>
                                        </p:tgtEl>
                                        <p:attrNameLst>
                                          <p:attrName>r</p:attrName>
                                        </p:attrNameLst>
                                      </p:cBhvr>
                                    </p:animRot>
                                    <p:animRot by="-240000">
                                      <p:cBhvr>
                                        <p:cTn id="9" dur="200" fill="hold">
                                          <p:stCondLst>
                                            <p:cond delay="600"/>
                                          </p:stCondLst>
                                        </p:cTn>
                                        <p:tgtEl>
                                          <p:spTgt spid="111"/>
                                        </p:tgtEl>
                                        <p:attrNameLst>
                                          <p:attrName>r</p:attrName>
                                        </p:attrNameLst>
                                      </p:cBhvr>
                                    </p:animRot>
                                    <p:animRot by="120000">
                                      <p:cBhvr>
                                        <p:cTn id="10" dur="200" fill="hold">
                                          <p:stCondLst>
                                            <p:cond delay="800"/>
                                          </p:stCondLst>
                                        </p:cTn>
                                        <p:tgtEl>
                                          <p:spTgt spid="1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
            <a:extLst>
              <a:ext uri="{FF2B5EF4-FFF2-40B4-BE49-F238E27FC236}">
                <a16:creationId xmlns:a16="http://schemas.microsoft.com/office/drawing/2014/main" id="{77069E69-18D1-4899-BCD6-041F0E97CCEC}"/>
              </a:ext>
            </a:extLst>
          </p:cNvPr>
          <p:cNvSpPr/>
          <p:nvPr/>
        </p:nvSpPr>
        <p:spPr>
          <a:xfrm>
            <a:off x="297456" y="165100"/>
            <a:ext cx="11597087" cy="6527800"/>
          </a:xfrm>
          <a:prstGeom prst="roundRect">
            <a:avLst/>
          </a:prstGeom>
          <a:solidFill>
            <a:sysClr val="window" lastClr="FFFFFF">
              <a:alpha val="98000"/>
            </a:sysClr>
          </a:solidFill>
          <a:ln w="12700" cap="flat" cmpd="sng" algn="ctr">
            <a:solidFill>
              <a:srgbClr val="F7964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normalizeH="0" noProof="0">
              <a:ln>
                <a:noFill/>
              </a:ln>
              <a:solidFill>
                <a:prstClr val="black"/>
              </a:solidFill>
              <a:effectLst/>
              <a:uLnTx/>
              <a:uFillTx/>
              <a:latin typeface="Arial"/>
              <a:cs typeface="+mn-cs"/>
            </a:endParaRPr>
          </a:p>
        </p:txBody>
      </p:sp>
      <p:grpSp>
        <p:nvGrpSpPr>
          <p:cNvPr id="127" name="Group 126">
            <a:extLst>
              <a:ext uri="{FF2B5EF4-FFF2-40B4-BE49-F238E27FC236}">
                <a16:creationId xmlns:a16="http://schemas.microsoft.com/office/drawing/2014/main" id="{2111650F-D31C-4745-B67D-453BFB4D7754}"/>
              </a:ext>
            </a:extLst>
          </p:cNvPr>
          <p:cNvGrpSpPr/>
          <p:nvPr/>
        </p:nvGrpSpPr>
        <p:grpSpPr>
          <a:xfrm>
            <a:off x="4158383" y="342890"/>
            <a:ext cx="1624617" cy="822305"/>
            <a:chOff x="4313083" y="342890"/>
            <a:chExt cx="1624617" cy="822305"/>
          </a:xfrm>
        </p:grpSpPr>
        <p:sp>
          <p:nvSpPr>
            <p:cNvPr id="128" name="Oval 127">
              <a:extLst>
                <a:ext uri="{FF2B5EF4-FFF2-40B4-BE49-F238E27FC236}">
                  <a16:creationId xmlns:a16="http://schemas.microsoft.com/office/drawing/2014/main" id="{D3CF737A-5C98-466B-B289-D20A153DBDC5}"/>
                </a:ext>
              </a:extLst>
            </p:cNvPr>
            <p:cNvSpPr/>
            <p:nvPr/>
          </p:nvSpPr>
          <p:spPr>
            <a:xfrm>
              <a:off x="4313083" y="342890"/>
              <a:ext cx="720000" cy="822305"/>
            </a:xfrm>
            <a:prstGeom prst="ellipse">
              <a:avLst/>
            </a:prstGeom>
            <a:solidFill>
              <a:srgbClr val="FF0000"/>
            </a:solidFill>
          </p:spPr>
          <p:txBody>
            <a:bodyPr wrap="square">
              <a:spAutoFit/>
            </a:bodyPr>
            <a:lstStyle/>
            <a:p>
              <a:pPr algn="ctr" defTabSz="457200">
                <a:defRPr/>
              </a:pPr>
              <a:r>
                <a:rPr lang="en-US" sz="3200" b="1" kern="0" dirty="0">
                  <a:solidFill>
                    <a:prstClr val="white"/>
                  </a:solidFill>
                  <a:cs typeface="Arial" panose="020B0604020202020204" pitchFamily="34" charset="0"/>
                </a:rPr>
                <a:t>1</a:t>
              </a:r>
              <a:endParaRPr lang="en-US" sz="1100" kern="0" dirty="0">
                <a:solidFill>
                  <a:prstClr val="white"/>
                </a:solidFill>
                <a:cs typeface="Arial" panose="020B0604020202020204" pitchFamily="34" charset="0"/>
              </a:endParaRPr>
            </a:p>
          </p:txBody>
        </p:sp>
        <p:sp>
          <p:nvSpPr>
            <p:cNvPr id="129" name="Rectangle 128">
              <a:extLst>
                <a:ext uri="{FF2B5EF4-FFF2-40B4-BE49-F238E27FC236}">
                  <a16:creationId xmlns:a16="http://schemas.microsoft.com/office/drawing/2014/main" id="{8D5C58EE-260F-45F1-9B04-51A965C8C3E9}"/>
                </a:ext>
              </a:extLst>
            </p:cNvPr>
            <p:cNvSpPr/>
            <p:nvPr/>
          </p:nvSpPr>
          <p:spPr>
            <a:xfrm>
              <a:off x="5183968" y="342890"/>
              <a:ext cx="753732" cy="769441"/>
            </a:xfrm>
            <a:prstGeom prst="rect">
              <a:avLst/>
            </a:prstGeom>
          </p:spPr>
          <p:txBody>
            <a:bodyPr wrap="none">
              <a:spAutoFit/>
            </a:bodyPr>
            <a:lstStyle/>
            <a:p>
              <a:pPr defTabSz="457200">
                <a:defRPr/>
              </a:pPr>
              <a:r>
                <a:rPr lang="en-US" sz="4400" b="1" kern="0"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endParaRPr lang="en-US" sz="2000" kern="0" dirty="0">
                <a:solidFill>
                  <a:prstClr val="black"/>
                </a:solidFill>
                <a:latin typeface="Calibri" panose="020F0502020204030204" pitchFamily="34" charset="0"/>
                <a:ea typeface="Cambria" panose="02040503050406030204" pitchFamily="18" charset="0"/>
                <a:cs typeface="Calibri" panose="020F0502020204030204" pitchFamily="34" charset="0"/>
              </a:endParaRPr>
            </a:p>
          </p:txBody>
        </p:sp>
      </p:grpSp>
      <p:pic>
        <p:nvPicPr>
          <p:cNvPr id="130" name="Picture 129">
            <a:extLst>
              <a:ext uri="{FF2B5EF4-FFF2-40B4-BE49-F238E27FC236}">
                <a16:creationId xmlns:a16="http://schemas.microsoft.com/office/drawing/2014/main" id="{20729CA9-2C18-4350-B5F1-E7B24D32D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451" y="408871"/>
            <a:ext cx="2985745" cy="1522145"/>
          </a:xfrm>
          <a:prstGeom prst="rect">
            <a:avLst/>
          </a:prstGeom>
        </p:spPr>
      </p:pic>
      <p:pic>
        <p:nvPicPr>
          <p:cNvPr id="133" name="Picture 132">
            <a:extLst>
              <a:ext uri="{FF2B5EF4-FFF2-40B4-BE49-F238E27FC236}">
                <a16:creationId xmlns:a16="http://schemas.microsoft.com/office/drawing/2014/main" id="{6632487B-AD0F-4532-BFE3-6A47230181F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487" b="90000" l="0" r="99700"/>
                    </a14:imgEffect>
                  </a14:imgLayer>
                </a14:imgProps>
              </a:ext>
              <a:ext uri="{28A0092B-C50C-407E-A947-70E740481C1C}">
                <a14:useLocalDpi xmlns:a14="http://schemas.microsoft.com/office/drawing/2010/main" val="0"/>
              </a:ext>
            </a:extLst>
          </a:blip>
          <a:stretch>
            <a:fillRect/>
          </a:stretch>
        </p:blipFill>
        <p:spPr>
          <a:xfrm>
            <a:off x="615699" y="1741715"/>
            <a:ext cx="1352124" cy="1189324"/>
          </a:xfrm>
          <a:prstGeom prst="rect">
            <a:avLst/>
          </a:prstGeom>
        </p:spPr>
      </p:pic>
      <p:pic>
        <p:nvPicPr>
          <p:cNvPr id="134" name="Picture 133">
            <a:extLst>
              <a:ext uri="{FF2B5EF4-FFF2-40B4-BE49-F238E27FC236}">
                <a16:creationId xmlns:a16="http://schemas.microsoft.com/office/drawing/2014/main" id="{AA44F515-2CBA-43E7-8AC1-62CDD180613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rcRect t="12479" b="21994"/>
          <a:stretch/>
        </p:blipFill>
        <p:spPr>
          <a:xfrm>
            <a:off x="6591052" y="1931016"/>
            <a:ext cx="1220855" cy="623991"/>
          </a:xfrm>
          <a:prstGeom prst="rect">
            <a:avLst/>
          </a:prstGeom>
        </p:spPr>
      </p:pic>
      <p:pic>
        <p:nvPicPr>
          <p:cNvPr id="140" name="Picture 139">
            <a:extLst>
              <a:ext uri="{FF2B5EF4-FFF2-40B4-BE49-F238E27FC236}">
                <a16:creationId xmlns:a16="http://schemas.microsoft.com/office/drawing/2014/main" id="{F1C77C8C-066A-4F89-8409-734B4060AF0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91245" l="0" r="100000"/>
                    </a14:imgEffect>
                  </a14:imgLayer>
                </a14:imgProps>
              </a:ext>
              <a:ext uri="{28A0092B-C50C-407E-A947-70E740481C1C}">
                <a14:useLocalDpi xmlns:a14="http://schemas.microsoft.com/office/drawing/2010/main" val="0"/>
              </a:ext>
            </a:extLst>
          </a:blip>
          <a:stretch>
            <a:fillRect/>
          </a:stretch>
        </p:blipFill>
        <p:spPr>
          <a:xfrm>
            <a:off x="8442143" y="1712509"/>
            <a:ext cx="1132223" cy="1163926"/>
          </a:xfrm>
          <a:prstGeom prst="rect">
            <a:avLst/>
          </a:prstGeom>
        </p:spPr>
      </p:pic>
      <p:pic>
        <p:nvPicPr>
          <p:cNvPr id="141" name="Picture 140">
            <a:extLst>
              <a:ext uri="{FF2B5EF4-FFF2-40B4-BE49-F238E27FC236}">
                <a16:creationId xmlns:a16="http://schemas.microsoft.com/office/drawing/2014/main" id="{40B1EE9B-8576-4536-9821-DC5DA8187773}"/>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399" b="89899" l="9942" r="92219"/>
                    </a14:imgEffect>
                  </a14:imgLayer>
                </a14:imgProps>
              </a:ext>
              <a:ext uri="{28A0092B-C50C-407E-A947-70E740481C1C}">
                <a14:useLocalDpi xmlns:a14="http://schemas.microsoft.com/office/drawing/2010/main" val="0"/>
              </a:ext>
            </a:extLst>
          </a:blip>
          <a:srcRect t="4686" r="9049" b="13142"/>
          <a:stretch/>
        </p:blipFill>
        <p:spPr>
          <a:xfrm rot="1480545">
            <a:off x="2603128" y="1634349"/>
            <a:ext cx="1113445" cy="1147239"/>
          </a:xfrm>
          <a:prstGeom prst="rect">
            <a:avLst/>
          </a:prstGeom>
        </p:spPr>
      </p:pic>
      <p:pic>
        <p:nvPicPr>
          <p:cNvPr id="142" name="Picture 141">
            <a:extLst>
              <a:ext uri="{FF2B5EF4-FFF2-40B4-BE49-F238E27FC236}">
                <a16:creationId xmlns:a16="http://schemas.microsoft.com/office/drawing/2014/main" id="{53C345E3-053C-4C55-83D8-B0EBEDAACB48}"/>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3400" r="97100">
                        <a14:foregroundMark x1="17100" y1="48611" x2="17800" y2="66574"/>
                        <a14:foregroundMark x1="30900" y1="51667" x2="23400" y2="55185"/>
                        <a14:foregroundMark x1="63100" y1="42037" x2="80600" y2="35741"/>
                      </a14:backgroundRemoval>
                    </a14:imgEffect>
                  </a14:imgLayer>
                </a14:imgProps>
              </a:ext>
              <a:ext uri="{28A0092B-C50C-407E-A947-70E740481C1C}">
                <a14:useLocalDpi xmlns:a14="http://schemas.microsoft.com/office/drawing/2010/main" val="0"/>
              </a:ext>
            </a:extLst>
          </a:blip>
          <a:srcRect t="14946" b="25822"/>
          <a:stretch/>
        </p:blipFill>
        <p:spPr>
          <a:xfrm>
            <a:off x="10376569" y="1828288"/>
            <a:ext cx="1265407" cy="809503"/>
          </a:xfrm>
          <a:prstGeom prst="rect">
            <a:avLst/>
          </a:prstGeom>
        </p:spPr>
      </p:pic>
      <p:pic>
        <p:nvPicPr>
          <p:cNvPr id="144" name="Picture 143">
            <a:extLst>
              <a:ext uri="{FF2B5EF4-FFF2-40B4-BE49-F238E27FC236}">
                <a16:creationId xmlns:a16="http://schemas.microsoft.com/office/drawing/2014/main" id="{39A446AA-393C-4218-8800-759EFD4F1822}"/>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2558" b="27494" l="4300" r="42600">
                        <a14:foregroundMark x1="18800" y1="9974" x2="23600" y2="12916"/>
                        <a14:foregroundMark x1="25400" y1="8696" x2="22200" y2="11637"/>
                      </a14:backgroundRemoval>
                    </a14:imgEffect>
                  </a14:imgLayer>
                </a14:imgProps>
              </a:ext>
              <a:ext uri="{28A0092B-C50C-407E-A947-70E740481C1C}">
                <a14:useLocalDpi xmlns:a14="http://schemas.microsoft.com/office/drawing/2010/main" val="0"/>
              </a:ext>
            </a:extLst>
          </a:blip>
          <a:srcRect l="4129" t="4073" r="56344" b="72981"/>
          <a:stretch/>
        </p:blipFill>
        <p:spPr>
          <a:xfrm>
            <a:off x="4356472" y="1954073"/>
            <a:ext cx="1231118" cy="558906"/>
          </a:xfrm>
          <a:prstGeom prst="rect">
            <a:avLst/>
          </a:prstGeom>
        </p:spPr>
      </p:pic>
      <p:sp>
        <p:nvSpPr>
          <p:cNvPr id="145" name="Oval 144">
            <a:extLst>
              <a:ext uri="{FF2B5EF4-FFF2-40B4-BE49-F238E27FC236}">
                <a16:creationId xmlns:a16="http://schemas.microsoft.com/office/drawing/2014/main" id="{DCCC2ADD-3DC6-474F-812E-161AAB7C0E8E}"/>
              </a:ext>
            </a:extLst>
          </p:cNvPr>
          <p:cNvSpPr/>
          <p:nvPr/>
        </p:nvSpPr>
        <p:spPr>
          <a:xfrm>
            <a:off x="1050474" y="2677605"/>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1</a:t>
            </a:r>
          </a:p>
        </p:txBody>
      </p:sp>
      <p:sp>
        <p:nvSpPr>
          <p:cNvPr id="146" name="Oval 145">
            <a:extLst>
              <a:ext uri="{FF2B5EF4-FFF2-40B4-BE49-F238E27FC236}">
                <a16:creationId xmlns:a16="http://schemas.microsoft.com/office/drawing/2014/main" id="{58EBFF33-FAF9-473C-BB6B-9E9D32B16675}"/>
              </a:ext>
            </a:extLst>
          </p:cNvPr>
          <p:cNvSpPr/>
          <p:nvPr/>
        </p:nvSpPr>
        <p:spPr>
          <a:xfrm>
            <a:off x="2911341" y="2677605"/>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2</a:t>
            </a:r>
          </a:p>
        </p:txBody>
      </p:sp>
      <p:sp>
        <p:nvSpPr>
          <p:cNvPr id="147" name="Oval 146">
            <a:extLst>
              <a:ext uri="{FF2B5EF4-FFF2-40B4-BE49-F238E27FC236}">
                <a16:creationId xmlns:a16="http://schemas.microsoft.com/office/drawing/2014/main" id="{5BE7D5B6-3235-4EB2-8C02-A0A6E36B94AF}"/>
              </a:ext>
            </a:extLst>
          </p:cNvPr>
          <p:cNvSpPr/>
          <p:nvPr/>
        </p:nvSpPr>
        <p:spPr>
          <a:xfrm>
            <a:off x="4784139" y="2677604"/>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3</a:t>
            </a:r>
          </a:p>
        </p:txBody>
      </p:sp>
      <p:sp>
        <p:nvSpPr>
          <p:cNvPr id="148" name="Oval 147">
            <a:extLst>
              <a:ext uri="{FF2B5EF4-FFF2-40B4-BE49-F238E27FC236}">
                <a16:creationId xmlns:a16="http://schemas.microsoft.com/office/drawing/2014/main" id="{7B3DBD81-33C0-41F3-94D6-7170504806BF}"/>
              </a:ext>
            </a:extLst>
          </p:cNvPr>
          <p:cNvSpPr/>
          <p:nvPr/>
        </p:nvSpPr>
        <p:spPr>
          <a:xfrm>
            <a:off x="6971161" y="2677603"/>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4</a:t>
            </a:r>
          </a:p>
        </p:txBody>
      </p:sp>
      <p:sp>
        <p:nvSpPr>
          <p:cNvPr id="149" name="Oval 148">
            <a:extLst>
              <a:ext uri="{FF2B5EF4-FFF2-40B4-BE49-F238E27FC236}">
                <a16:creationId xmlns:a16="http://schemas.microsoft.com/office/drawing/2014/main" id="{FE6C627C-0B47-4065-8738-EC4F3ABF0451}"/>
              </a:ext>
            </a:extLst>
          </p:cNvPr>
          <p:cNvSpPr/>
          <p:nvPr/>
        </p:nvSpPr>
        <p:spPr>
          <a:xfrm>
            <a:off x="8777936" y="2677604"/>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5</a:t>
            </a:r>
          </a:p>
        </p:txBody>
      </p:sp>
      <p:sp>
        <p:nvSpPr>
          <p:cNvPr id="150" name="Oval 149">
            <a:extLst>
              <a:ext uri="{FF2B5EF4-FFF2-40B4-BE49-F238E27FC236}">
                <a16:creationId xmlns:a16="http://schemas.microsoft.com/office/drawing/2014/main" id="{8A1DD4B5-358D-4857-AA1A-B640FB53CC2E}"/>
              </a:ext>
            </a:extLst>
          </p:cNvPr>
          <p:cNvSpPr/>
          <p:nvPr/>
        </p:nvSpPr>
        <p:spPr>
          <a:xfrm>
            <a:off x="10778953" y="2677603"/>
            <a:ext cx="460638" cy="506865"/>
          </a:xfrm>
          <a:prstGeom prst="ellipse">
            <a:avLst/>
          </a:prstGeom>
          <a:solidFill>
            <a:sysClr val="window" lastClr="FFFFFF"/>
          </a:solidFill>
          <a:ln w="19050" cap="flat" cmpd="sng" algn="ctr">
            <a:solidFill>
              <a:srgbClr val="9BBB59"/>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normalizeH="0" noProof="0" dirty="0">
                <a:ln>
                  <a:noFill/>
                </a:ln>
                <a:solidFill>
                  <a:prstClr val="black"/>
                </a:solidFill>
                <a:effectLst/>
                <a:uLnTx/>
                <a:uFillTx/>
                <a:latin typeface="Calibri" panose="020F0502020204030204" pitchFamily="34" charset="0"/>
                <a:cs typeface="Calibri" panose="020F0502020204030204" pitchFamily="34" charset="0"/>
              </a:rPr>
              <a:t>6</a:t>
            </a:r>
          </a:p>
        </p:txBody>
      </p:sp>
      <p:pic>
        <p:nvPicPr>
          <p:cNvPr id="151" name="59c3c5f047238">
            <a:hlinkClick r:id="" action="ppaction://media"/>
            <a:extLst>
              <a:ext uri="{FF2B5EF4-FFF2-40B4-BE49-F238E27FC236}">
                <a16:creationId xmlns:a16="http://schemas.microsoft.com/office/drawing/2014/main" id="{CBA96F25-8975-4092-B7C2-89A14341AA64}"/>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7468" y="-459468"/>
            <a:ext cx="609600" cy="609600"/>
          </a:xfrm>
          <a:prstGeom prst="rect">
            <a:avLst/>
          </a:prstGeom>
        </p:spPr>
      </p:pic>
      <p:sp>
        <p:nvSpPr>
          <p:cNvPr id="152" name="Rectangle 151">
            <a:extLst>
              <a:ext uri="{FF2B5EF4-FFF2-40B4-BE49-F238E27FC236}">
                <a16:creationId xmlns:a16="http://schemas.microsoft.com/office/drawing/2014/main" id="{AC850A2A-19DF-4B69-B30A-3B2F40CCBAA4}"/>
              </a:ext>
            </a:extLst>
          </p:cNvPr>
          <p:cNvSpPr/>
          <p:nvPr/>
        </p:nvSpPr>
        <p:spPr>
          <a:xfrm>
            <a:off x="878334" y="3839614"/>
            <a:ext cx="2752296" cy="584775"/>
          </a:xfrm>
          <a:prstGeom prst="rect">
            <a:avLst/>
          </a:prstGeom>
        </p:spPr>
        <p:txBody>
          <a:bodyPr wrap="squar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1 dm = …. cm </a:t>
            </a:r>
          </a:p>
        </p:txBody>
      </p:sp>
      <p:sp>
        <p:nvSpPr>
          <p:cNvPr id="153" name="Rectangle 152">
            <a:extLst>
              <a:ext uri="{FF2B5EF4-FFF2-40B4-BE49-F238E27FC236}">
                <a16:creationId xmlns:a16="http://schemas.microsoft.com/office/drawing/2014/main" id="{13C83D62-9C5E-4337-8817-BAB5BA62E743}"/>
              </a:ext>
            </a:extLst>
          </p:cNvPr>
          <p:cNvSpPr/>
          <p:nvPr/>
        </p:nvSpPr>
        <p:spPr>
          <a:xfrm>
            <a:off x="2109735" y="3779153"/>
            <a:ext cx="60144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10</a:t>
            </a:r>
          </a:p>
        </p:txBody>
      </p:sp>
      <p:sp>
        <p:nvSpPr>
          <p:cNvPr id="154" name="Rectangle 153">
            <a:extLst>
              <a:ext uri="{FF2B5EF4-FFF2-40B4-BE49-F238E27FC236}">
                <a16:creationId xmlns:a16="http://schemas.microsoft.com/office/drawing/2014/main" id="{95106B03-8F72-46F7-8B59-1472685F1E6A}"/>
              </a:ext>
            </a:extLst>
          </p:cNvPr>
          <p:cNvSpPr/>
          <p:nvPr/>
        </p:nvSpPr>
        <p:spPr>
          <a:xfrm>
            <a:off x="878333" y="4667105"/>
            <a:ext cx="2752295" cy="584775"/>
          </a:xfrm>
          <a:prstGeom prst="rect">
            <a:avLst/>
          </a:prstGeom>
        </p:spPr>
        <p:txBody>
          <a:bodyPr wrap="squar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4 dm = ….. cm</a:t>
            </a:r>
          </a:p>
        </p:txBody>
      </p:sp>
      <p:sp>
        <p:nvSpPr>
          <p:cNvPr id="155" name="Rectangle 154">
            <a:extLst>
              <a:ext uri="{FF2B5EF4-FFF2-40B4-BE49-F238E27FC236}">
                <a16:creationId xmlns:a16="http://schemas.microsoft.com/office/drawing/2014/main" id="{B1317CE3-7FDA-4C48-BF57-6C3068E1EB12}"/>
              </a:ext>
            </a:extLst>
          </p:cNvPr>
          <p:cNvSpPr/>
          <p:nvPr/>
        </p:nvSpPr>
        <p:spPr>
          <a:xfrm>
            <a:off x="2158323" y="4618574"/>
            <a:ext cx="60144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13</a:t>
            </a:r>
          </a:p>
        </p:txBody>
      </p:sp>
      <p:pic>
        <p:nvPicPr>
          <p:cNvPr id="156" name="59c3c5f047238">
            <a:hlinkClick r:id="" action="ppaction://media"/>
            <a:extLst>
              <a:ext uri="{FF2B5EF4-FFF2-40B4-BE49-F238E27FC236}">
                <a16:creationId xmlns:a16="http://schemas.microsoft.com/office/drawing/2014/main" id="{33BC2B16-A95C-4007-8480-274EF826B6A3}"/>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10899" y="-1170314"/>
            <a:ext cx="609600" cy="609600"/>
          </a:xfrm>
          <a:prstGeom prst="rect">
            <a:avLst/>
          </a:prstGeom>
        </p:spPr>
      </p:pic>
      <p:sp>
        <p:nvSpPr>
          <p:cNvPr id="157" name="Rectangle 156">
            <a:extLst>
              <a:ext uri="{FF2B5EF4-FFF2-40B4-BE49-F238E27FC236}">
                <a16:creationId xmlns:a16="http://schemas.microsoft.com/office/drawing/2014/main" id="{3DBB0C25-3CF6-4DE1-AECC-36CD50BD5A55}"/>
              </a:ext>
            </a:extLst>
          </p:cNvPr>
          <p:cNvSpPr/>
          <p:nvPr/>
        </p:nvSpPr>
        <p:spPr>
          <a:xfrm>
            <a:off x="4749165" y="3834082"/>
            <a:ext cx="2273379" cy="584775"/>
          </a:xfrm>
          <a:prstGeom prst="rect">
            <a:avLst/>
          </a:prstGeom>
        </p:spPr>
        <p:txBody>
          <a:bodyPr wrap="non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1 m = …..dm</a:t>
            </a:r>
          </a:p>
        </p:txBody>
      </p:sp>
      <p:sp>
        <p:nvSpPr>
          <p:cNvPr id="158" name="Rectangle 157">
            <a:extLst>
              <a:ext uri="{FF2B5EF4-FFF2-40B4-BE49-F238E27FC236}">
                <a16:creationId xmlns:a16="http://schemas.microsoft.com/office/drawing/2014/main" id="{C9DEC2E3-7B32-49BD-B63D-A5EFDD39B703}"/>
              </a:ext>
            </a:extLst>
          </p:cNvPr>
          <p:cNvSpPr/>
          <p:nvPr/>
        </p:nvSpPr>
        <p:spPr>
          <a:xfrm>
            <a:off x="5794649" y="3768383"/>
            <a:ext cx="60144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10</a:t>
            </a:r>
          </a:p>
        </p:txBody>
      </p:sp>
      <p:pic>
        <p:nvPicPr>
          <p:cNvPr id="159" name="59c3c5f047238">
            <a:hlinkClick r:id="" action="ppaction://media"/>
            <a:extLst>
              <a:ext uri="{FF2B5EF4-FFF2-40B4-BE49-F238E27FC236}">
                <a16:creationId xmlns:a16="http://schemas.microsoft.com/office/drawing/2014/main" id="{E43FA658-BA28-4C74-B2DE-3A772F71B7F0}"/>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91761" y="-1170314"/>
            <a:ext cx="609600" cy="609600"/>
          </a:xfrm>
          <a:prstGeom prst="rect">
            <a:avLst/>
          </a:prstGeom>
        </p:spPr>
      </p:pic>
      <p:sp>
        <p:nvSpPr>
          <p:cNvPr id="160" name="Rectangle 159">
            <a:extLst>
              <a:ext uri="{FF2B5EF4-FFF2-40B4-BE49-F238E27FC236}">
                <a16:creationId xmlns:a16="http://schemas.microsoft.com/office/drawing/2014/main" id="{B898F3E5-D8D5-4BDE-BC31-2E8CCF59BD69}"/>
              </a:ext>
            </a:extLst>
          </p:cNvPr>
          <p:cNvSpPr/>
          <p:nvPr/>
        </p:nvSpPr>
        <p:spPr>
          <a:xfrm>
            <a:off x="4749165" y="4716065"/>
            <a:ext cx="2366353" cy="584775"/>
          </a:xfrm>
          <a:prstGeom prst="rect">
            <a:avLst/>
          </a:prstGeom>
        </p:spPr>
        <p:txBody>
          <a:bodyPr wrap="non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5 m = ….. dm</a:t>
            </a:r>
          </a:p>
        </p:txBody>
      </p:sp>
      <p:sp>
        <p:nvSpPr>
          <p:cNvPr id="161" name="Rectangle 160">
            <a:extLst>
              <a:ext uri="{FF2B5EF4-FFF2-40B4-BE49-F238E27FC236}">
                <a16:creationId xmlns:a16="http://schemas.microsoft.com/office/drawing/2014/main" id="{E4B42EEA-AE48-4273-A0BD-08CDC99A04DB}"/>
              </a:ext>
            </a:extLst>
          </p:cNvPr>
          <p:cNvSpPr/>
          <p:nvPr/>
        </p:nvSpPr>
        <p:spPr>
          <a:xfrm>
            <a:off x="5829441" y="4640195"/>
            <a:ext cx="60144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50</a:t>
            </a:r>
          </a:p>
        </p:txBody>
      </p:sp>
      <p:pic>
        <p:nvPicPr>
          <p:cNvPr id="162" name="59c3c5f047238">
            <a:hlinkClick r:id="" action="ppaction://media"/>
            <a:extLst>
              <a:ext uri="{FF2B5EF4-FFF2-40B4-BE49-F238E27FC236}">
                <a16:creationId xmlns:a16="http://schemas.microsoft.com/office/drawing/2014/main" id="{9766371F-2F4C-432C-832D-FD298184E5E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269803" y="-1245694"/>
            <a:ext cx="609600" cy="609600"/>
          </a:xfrm>
          <a:prstGeom prst="rect">
            <a:avLst/>
          </a:prstGeom>
        </p:spPr>
      </p:pic>
      <p:sp>
        <p:nvSpPr>
          <p:cNvPr id="163" name="Rectangle 162">
            <a:extLst>
              <a:ext uri="{FF2B5EF4-FFF2-40B4-BE49-F238E27FC236}">
                <a16:creationId xmlns:a16="http://schemas.microsoft.com/office/drawing/2014/main" id="{01E44849-8074-4558-B827-EE6FA034743D}"/>
              </a:ext>
            </a:extLst>
          </p:cNvPr>
          <p:cNvSpPr/>
          <p:nvPr/>
        </p:nvSpPr>
        <p:spPr>
          <a:xfrm>
            <a:off x="8904488" y="3843902"/>
            <a:ext cx="2501006" cy="584775"/>
          </a:xfrm>
          <a:prstGeom prst="rect">
            <a:avLst/>
          </a:prstGeom>
        </p:spPr>
        <p:txBody>
          <a:bodyPr wrap="non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1 m = ……. cm</a:t>
            </a:r>
          </a:p>
        </p:txBody>
      </p:sp>
      <p:sp>
        <p:nvSpPr>
          <p:cNvPr id="164" name="Rectangle 163">
            <a:extLst>
              <a:ext uri="{FF2B5EF4-FFF2-40B4-BE49-F238E27FC236}">
                <a16:creationId xmlns:a16="http://schemas.microsoft.com/office/drawing/2014/main" id="{94BCFB8E-23FA-4B14-A606-C52057263371}"/>
              </a:ext>
            </a:extLst>
          </p:cNvPr>
          <p:cNvSpPr/>
          <p:nvPr/>
        </p:nvSpPr>
        <p:spPr>
          <a:xfrm>
            <a:off x="10016762" y="3767398"/>
            <a:ext cx="80983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100</a:t>
            </a:r>
          </a:p>
        </p:txBody>
      </p:sp>
      <p:pic>
        <p:nvPicPr>
          <p:cNvPr id="165" name="59c3c5f047238">
            <a:hlinkClick r:id="" action="ppaction://media"/>
            <a:extLst>
              <a:ext uri="{FF2B5EF4-FFF2-40B4-BE49-F238E27FC236}">
                <a16:creationId xmlns:a16="http://schemas.microsoft.com/office/drawing/2014/main" id="{E3512C7A-7165-49DF-B3FC-7F88EF1DF6E8}"/>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097839" y="-1282328"/>
            <a:ext cx="609600" cy="609600"/>
          </a:xfrm>
          <a:prstGeom prst="rect">
            <a:avLst/>
          </a:prstGeom>
        </p:spPr>
      </p:pic>
      <p:sp>
        <p:nvSpPr>
          <p:cNvPr id="166" name="Rectangle 165">
            <a:extLst>
              <a:ext uri="{FF2B5EF4-FFF2-40B4-BE49-F238E27FC236}">
                <a16:creationId xmlns:a16="http://schemas.microsoft.com/office/drawing/2014/main" id="{9402EC83-F5AB-43E6-B439-C560BC56FD95}"/>
              </a:ext>
            </a:extLst>
          </p:cNvPr>
          <p:cNvSpPr/>
          <p:nvPr/>
        </p:nvSpPr>
        <p:spPr>
          <a:xfrm>
            <a:off x="8933774" y="4667105"/>
            <a:ext cx="2427268" cy="584775"/>
          </a:xfrm>
          <a:prstGeom prst="rect">
            <a:avLst/>
          </a:prstGeom>
        </p:spPr>
        <p:txBody>
          <a:bodyPr wrap="none">
            <a:spAutoFit/>
          </a:bodyPr>
          <a:lstStyle/>
          <a:p>
            <a:pPr defTabSz="457200">
              <a:defRPr/>
            </a:pPr>
            <a:r>
              <a:rPr lang="en-US" sz="3200" b="1" kern="0" dirty="0">
                <a:solidFill>
                  <a:srgbClr val="FF6600"/>
                </a:solidFill>
                <a:latin typeface="Calibri" panose="020F0502020204030204" pitchFamily="34" charset="0"/>
                <a:ea typeface="Cambria" panose="02040503050406030204" pitchFamily="18" charset="0"/>
                <a:cs typeface="Calibri" panose="020F0502020204030204" pitchFamily="34" charset="0"/>
              </a:rPr>
              <a:t>3 m = …... cm</a:t>
            </a:r>
          </a:p>
        </p:txBody>
      </p:sp>
      <p:sp>
        <p:nvSpPr>
          <p:cNvPr id="167" name="Rectangle 166">
            <a:extLst>
              <a:ext uri="{FF2B5EF4-FFF2-40B4-BE49-F238E27FC236}">
                <a16:creationId xmlns:a16="http://schemas.microsoft.com/office/drawing/2014/main" id="{A14D769E-C20E-41C9-8748-ABE1A94B0E25}"/>
              </a:ext>
            </a:extLst>
          </p:cNvPr>
          <p:cNvSpPr/>
          <p:nvPr/>
        </p:nvSpPr>
        <p:spPr>
          <a:xfrm>
            <a:off x="10016762" y="4586554"/>
            <a:ext cx="809837" cy="584775"/>
          </a:xfrm>
          <a:prstGeom prst="rect">
            <a:avLst/>
          </a:prstGeom>
        </p:spPr>
        <p:txBody>
          <a:bodyPr wrap="none">
            <a:spAutoFit/>
          </a:bodyPr>
          <a:lstStyle/>
          <a:p>
            <a:pPr defTabSz="457200">
              <a:defRPr/>
            </a:pPr>
            <a:r>
              <a:rPr lang="en-US" sz="3200" b="1" kern="0" dirty="0">
                <a:solidFill>
                  <a:srgbClr val="FF0000"/>
                </a:solidFill>
                <a:latin typeface="Calibri" panose="020F0502020204030204" pitchFamily="34" charset="0"/>
                <a:ea typeface="Cambria" panose="02040503050406030204" pitchFamily="18" charset="0"/>
                <a:cs typeface="Calibri" panose="020F0502020204030204" pitchFamily="34" charset="0"/>
              </a:rPr>
              <a:t>300</a:t>
            </a:r>
          </a:p>
        </p:txBody>
      </p:sp>
      <p:pic>
        <p:nvPicPr>
          <p:cNvPr id="168" name="59c3c5f047238">
            <a:hlinkClick r:id="" action="ppaction://media"/>
            <a:extLst>
              <a:ext uri="{FF2B5EF4-FFF2-40B4-BE49-F238E27FC236}">
                <a16:creationId xmlns:a16="http://schemas.microsoft.com/office/drawing/2014/main" id="{9AC39B25-1148-4F55-9826-9FD52B412CAC}"/>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051672" y="-1292426"/>
            <a:ext cx="609600" cy="609600"/>
          </a:xfrm>
          <a:prstGeom prst="rect">
            <a:avLst/>
          </a:prstGeom>
        </p:spPr>
      </p:pic>
    </p:spTree>
    <p:extLst>
      <p:ext uri="{BB962C8B-B14F-4D97-AF65-F5344CB8AC3E}">
        <p14:creationId xmlns:p14="http://schemas.microsoft.com/office/powerpoint/2010/main" val="2942151728"/>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130"/>
                                        </p:tgtEl>
                                      </p:cBhvr>
                                    </p:animEffect>
                                    <p:animScale>
                                      <p:cBhvr>
                                        <p:cTn id="12" dur="250" autoRev="1" fill="hold"/>
                                        <p:tgtEl>
                                          <p:spTgt spid="130"/>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130"/>
                                        </p:tgtEl>
                                        <p:attrNameLst>
                                          <p:attrName>r</p:attrName>
                                        </p:attrNameLst>
                                      </p:cBhvr>
                                    </p:animRot>
                                    <p:animRot by="-240000">
                                      <p:cBhvr>
                                        <p:cTn id="15" dur="200" fill="hold">
                                          <p:stCondLst>
                                            <p:cond delay="200"/>
                                          </p:stCondLst>
                                        </p:cTn>
                                        <p:tgtEl>
                                          <p:spTgt spid="130"/>
                                        </p:tgtEl>
                                        <p:attrNameLst>
                                          <p:attrName>r</p:attrName>
                                        </p:attrNameLst>
                                      </p:cBhvr>
                                    </p:animRot>
                                    <p:animRot by="240000">
                                      <p:cBhvr>
                                        <p:cTn id="16" dur="200" fill="hold">
                                          <p:stCondLst>
                                            <p:cond delay="400"/>
                                          </p:stCondLst>
                                        </p:cTn>
                                        <p:tgtEl>
                                          <p:spTgt spid="130"/>
                                        </p:tgtEl>
                                        <p:attrNameLst>
                                          <p:attrName>r</p:attrName>
                                        </p:attrNameLst>
                                      </p:cBhvr>
                                    </p:animRot>
                                    <p:animRot by="-240000">
                                      <p:cBhvr>
                                        <p:cTn id="17" dur="200" fill="hold">
                                          <p:stCondLst>
                                            <p:cond delay="600"/>
                                          </p:stCondLst>
                                        </p:cTn>
                                        <p:tgtEl>
                                          <p:spTgt spid="130"/>
                                        </p:tgtEl>
                                        <p:attrNameLst>
                                          <p:attrName>r</p:attrName>
                                        </p:attrNameLst>
                                      </p:cBhvr>
                                    </p:animRot>
                                    <p:animRot by="120000">
                                      <p:cBhvr>
                                        <p:cTn id="18" dur="200" fill="hold">
                                          <p:stCondLst>
                                            <p:cond delay="800"/>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2"/>
                                        </p:tgtEl>
                                        <p:attrNameLst>
                                          <p:attrName>style.visibility</p:attrName>
                                        </p:attrNameLst>
                                      </p:cBhvr>
                                      <p:to>
                                        <p:strVal val="visible"/>
                                      </p:to>
                                    </p:set>
                                    <p:animEffect transition="in" filter="fade">
                                      <p:cBhvr>
                                        <p:cTn id="24" dur="500"/>
                                        <p:tgtEl>
                                          <p:spTgt spid="152"/>
                                        </p:tgtEl>
                                      </p:cBhvr>
                                    </p:animEffect>
                                  </p:childTnLst>
                                </p:cTn>
                              </p:par>
                            </p:childTnLst>
                          </p:cTn>
                        </p:par>
                      </p:childTnLst>
                    </p:cTn>
                  </p:par>
                </p:childTnLst>
              </p:cTn>
              <p:nextCondLst>
                <p:cond evt="onClick" delay="0">
                  <p:tgtEl>
                    <p:spTgt spid="133"/>
                  </p:tgtEl>
                </p:cond>
              </p:nextCondLst>
            </p:seq>
            <p:seq concurrent="1" nextAc="seek">
              <p:cTn id="25" restart="whenNotActive" fill="hold" evtFilter="cancelBubble" nodeType="interactiveSeq">
                <p:stCondLst>
                  <p:cond evt="onClick" delay="0">
                    <p:tgtEl>
                      <p:spTgt spid="15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fade">
                                      <p:cBhvr>
                                        <p:cTn id="30" dur="500"/>
                                        <p:tgtEl>
                                          <p:spTgt spid="153"/>
                                        </p:tgtEl>
                                      </p:cBhvr>
                                    </p:animEffect>
                                  </p:childTnLst>
                                </p:cTn>
                              </p:par>
                              <p:par>
                                <p:cTn id="31" presetID="1" presetClass="mediacall" presetSubtype="0" fill="hold" nodeType="withEffect">
                                  <p:stCondLst>
                                    <p:cond delay="0"/>
                                  </p:stCondLst>
                                  <p:childTnLst>
                                    <p:cmd type="call" cmd="playFrom(0.0)">
                                      <p:cBhvr>
                                        <p:cTn id="32" dur="4576" fill="hold"/>
                                        <p:tgtEl>
                                          <p:spTgt spid="151"/>
                                        </p:tgtEl>
                                      </p:cBhvr>
                                    </p:cmd>
                                  </p:childTnLst>
                                </p:cTn>
                              </p:par>
                              <p:par>
                                <p:cTn id="33" presetID="53" presetClass="exit" presetSubtype="32" fill="hold" nodeType="withEffect">
                                  <p:stCondLst>
                                    <p:cond delay="0"/>
                                  </p:stCondLst>
                                  <p:childTnLst>
                                    <p:anim calcmode="lin" valueType="num">
                                      <p:cBhvr>
                                        <p:cTn id="34" dur="500"/>
                                        <p:tgtEl>
                                          <p:spTgt spid="133"/>
                                        </p:tgtEl>
                                        <p:attrNameLst>
                                          <p:attrName>ppt_w</p:attrName>
                                        </p:attrNameLst>
                                      </p:cBhvr>
                                      <p:tavLst>
                                        <p:tav tm="0">
                                          <p:val>
                                            <p:strVal val="ppt_w"/>
                                          </p:val>
                                        </p:tav>
                                        <p:tav tm="100000">
                                          <p:val>
                                            <p:fltVal val="0"/>
                                          </p:val>
                                        </p:tav>
                                      </p:tavLst>
                                    </p:anim>
                                    <p:anim calcmode="lin" valueType="num">
                                      <p:cBhvr>
                                        <p:cTn id="35" dur="500"/>
                                        <p:tgtEl>
                                          <p:spTgt spid="133"/>
                                        </p:tgtEl>
                                        <p:attrNameLst>
                                          <p:attrName>ppt_h</p:attrName>
                                        </p:attrNameLst>
                                      </p:cBhvr>
                                      <p:tavLst>
                                        <p:tav tm="0">
                                          <p:val>
                                            <p:strVal val="ppt_h"/>
                                          </p:val>
                                        </p:tav>
                                        <p:tav tm="100000">
                                          <p:val>
                                            <p:fltVal val="0"/>
                                          </p:val>
                                        </p:tav>
                                      </p:tavLst>
                                    </p:anim>
                                    <p:animEffect transition="out" filter="fade">
                                      <p:cBhvr>
                                        <p:cTn id="36" dur="500"/>
                                        <p:tgtEl>
                                          <p:spTgt spid="133"/>
                                        </p:tgtEl>
                                      </p:cBhvr>
                                    </p:animEffect>
                                    <p:set>
                                      <p:cBhvr>
                                        <p:cTn id="37" dur="1" fill="hold">
                                          <p:stCondLst>
                                            <p:cond delay="499"/>
                                          </p:stCondLst>
                                        </p:cTn>
                                        <p:tgtEl>
                                          <p:spTgt spid="133"/>
                                        </p:tgtEl>
                                        <p:attrNameLst>
                                          <p:attrName>style.visibility</p:attrName>
                                        </p:attrNameLst>
                                      </p:cBhvr>
                                      <p:to>
                                        <p:strVal val="hidden"/>
                                      </p:to>
                                    </p:set>
                                  </p:childTnLst>
                                </p:cTn>
                              </p:par>
                              <p:par>
                                <p:cTn id="38" presetID="53" presetClass="exit" presetSubtype="32" fill="hold" grpId="0" nodeType="withEffect">
                                  <p:stCondLst>
                                    <p:cond delay="0"/>
                                  </p:stCondLst>
                                  <p:childTnLst>
                                    <p:anim calcmode="lin" valueType="num">
                                      <p:cBhvr>
                                        <p:cTn id="39" dur="500"/>
                                        <p:tgtEl>
                                          <p:spTgt spid="145"/>
                                        </p:tgtEl>
                                        <p:attrNameLst>
                                          <p:attrName>ppt_w</p:attrName>
                                        </p:attrNameLst>
                                      </p:cBhvr>
                                      <p:tavLst>
                                        <p:tav tm="0">
                                          <p:val>
                                            <p:strVal val="ppt_w"/>
                                          </p:val>
                                        </p:tav>
                                        <p:tav tm="100000">
                                          <p:val>
                                            <p:fltVal val="0"/>
                                          </p:val>
                                        </p:tav>
                                      </p:tavLst>
                                    </p:anim>
                                    <p:anim calcmode="lin" valueType="num">
                                      <p:cBhvr>
                                        <p:cTn id="40" dur="500"/>
                                        <p:tgtEl>
                                          <p:spTgt spid="145"/>
                                        </p:tgtEl>
                                        <p:attrNameLst>
                                          <p:attrName>ppt_h</p:attrName>
                                        </p:attrNameLst>
                                      </p:cBhvr>
                                      <p:tavLst>
                                        <p:tav tm="0">
                                          <p:val>
                                            <p:strVal val="ppt_h"/>
                                          </p:val>
                                        </p:tav>
                                        <p:tav tm="100000">
                                          <p:val>
                                            <p:fltVal val="0"/>
                                          </p:val>
                                        </p:tav>
                                      </p:tavLst>
                                    </p:anim>
                                    <p:animEffect transition="out" filter="fade">
                                      <p:cBhvr>
                                        <p:cTn id="41" dur="500"/>
                                        <p:tgtEl>
                                          <p:spTgt spid="145"/>
                                        </p:tgtEl>
                                      </p:cBhvr>
                                    </p:animEffect>
                                    <p:set>
                                      <p:cBhvr>
                                        <p:cTn id="42"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3" restart="whenNotActive" fill="hold" evtFilter="cancelBubble" nodeType="interactiveSeq">
                <p:stCondLst>
                  <p:cond evt="onClick" delay="0">
                    <p:tgtEl>
                      <p:spTgt spid="154"/>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5"/>
                                        </p:tgtEl>
                                        <p:attrNameLst>
                                          <p:attrName>style.visibility</p:attrName>
                                        </p:attrNameLst>
                                      </p:cBhvr>
                                      <p:to>
                                        <p:strVal val="visible"/>
                                      </p:to>
                                    </p:set>
                                    <p:animEffect transition="in" filter="fade">
                                      <p:cBhvr>
                                        <p:cTn id="48" dur="500"/>
                                        <p:tgtEl>
                                          <p:spTgt spid="155"/>
                                        </p:tgtEl>
                                      </p:cBhvr>
                                    </p:animEffect>
                                  </p:childTnLst>
                                </p:cTn>
                              </p:par>
                              <p:par>
                                <p:cTn id="49" presetID="53" presetClass="exit" presetSubtype="32" fill="hold" nodeType="withEffect">
                                  <p:stCondLst>
                                    <p:cond delay="0"/>
                                  </p:stCondLst>
                                  <p:childTnLst>
                                    <p:anim calcmode="lin" valueType="num">
                                      <p:cBhvr>
                                        <p:cTn id="50" dur="500"/>
                                        <p:tgtEl>
                                          <p:spTgt spid="141"/>
                                        </p:tgtEl>
                                        <p:attrNameLst>
                                          <p:attrName>ppt_w</p:attrName>
                                        </p:attrNameLst>
                                      </p:cBhvr>
                                      <p:tavLst>
                                        <p:tav tm="0">
                                          <p:val>
                                            <p:strVal val="ppt_w"/>
                                          </p:val>
                                        </p:tav>
                                        <p:tav tm="100000">
                                          <p:val>
                                            <p:fltVal val="0"/>
                                          </p:val>
                                        </p:tav>
                                      </p:tavLst>
                                    </p:anim>
                                    <p:anim calcmode="lin" valueType="num">
                                      <p:cBhvr>
                                        <p:cTn id="51" dur="500"/>
                                        <p:tgtEl>
                                          <p:spTgt spid="141"/>
                                        </p:tgtEl>
                                        <p:attrNameLst>
                                          <p:attrName>ppt_h</p:attrName>
                                        </p:attrNameLst>
                                      </p:cBhvr>
                                      <p:tavLst>
                                        <p:tav tm="0">
                                          <p:val>
                                            <p:strVal val="ppt_h"/>
                                          </p:val>
                                        </p:tav>
                                        <p:tav tm="100000">
                                          <p:val>
                                            <p:fltVal val="0"/>
                                          </p:val>
                                        </p:tav>
                                      </p:tavLst>
                                    </p:anim>
                                    <p:animEffect transition="out" filter="fade">
                                      <p:cBhvr>
                                        <p:cTn id="52" dur="500"/>
                                        <p:tgtEl>
                                          <p:spTgt spid="141"/>
                                        </p:tgtEl>
                                      </p:cBhvr>
                                    </p:animEffect>
                                    <p:set>
                                      <p:cBhvr>
                                        <p:cTn id="53" dur="1" fill="hold">
                                          <p:stCondLst>
                                            <p:cond delay="499"/>
                                          </p:stCondLst>
                                        </p:cTn>
                                        <p:tgtEl>
                                          <p:spTgt spid="141"/>
                                        </p:tgtEl>
                                        <p:attrNameLst>
                                          <p:attrName>style.visibility</p:attrName>
                                        </p:attrNameLst>
                                      </p:cBhvr>
                                      <p:to>
                                        <p:strVal val="hidden"/>
                                      </p:to>
                                    </p:set>
                                  </p:childTnLst>
                                </p:cTn>
                              </p:par>
                              <p:par>
                                <p:cTn id="54" presetID="53" presetClass="exit" presetSubtype="32" fill="hold" grpId="0" nodeType="withEffect">
                                  <p:stCondLst>
                                    <p:cond delay="0"/>
                                  </p:stCondLst>
                                  <p:childTnLst>
                                    <p:anim calcmode="lin" valueType="num">
                                      <p:cBhvr>
                                        <p:cTn id="55" dur="500"/>
                                        <p:tgtEl>
                                          <p:spTgt spid="146"/>
                                        </p:tgtEl>
                                        <p:attrNameLst>
                                          <p:attrName>ppt_w</p:attrName>
                                        </p:attrNameLst>
                                      </p:cBhvr>
                                      <p:tavLst>
                                        <p:tav tm="0">
                                          <p:val>
                                            <p:strVal val="ppt_w"/>
                                          </p:val>
                                        </p:tav>
                                        <p:tav tm="100000">
                                          <p:val>
                                            <p:fltVal val="0"/>
                                          </p:val>
                                        </p:tav>
                                      </p:tavLst>
                                    </p:anim>
                                    <p:anim calcmode="lin" valueType="num">
                                      <p:cBhvr>
                                        <p:cTn id="56" dur="500"/>
                                        <p:tgtEl>
                                          <p:spTgt spid="146"/>
                                        </p:tgtEl>
                                        <p:attrNameLst>
                                          <p:attrName>ppt_h</p:attrName>
                                        </p:attrNameLst>
                                      </p:cBhvr>
                                      <p:tavLst>
                                        <p:tav tm="0">
                                          <p:val>
                                            <p:strVal val="ppt_h"/>
                                          </p:val>
                                        </p:tav>
                                        <p:tav tm="100000">
                                          <p:val>
                                            <p:fltVal val="0"/>
                                          </p:val>
                                        </p:tav>
                                      </p:tavLst>
                                    </p:anim>
                                    <p:animEffect transition="out" filter="fade">
                                      <p:cBhvr>
                                        <p:cTn id="57" dur="500"/>
                                        <p:tgtEl>
                                          <p:spTgt spid="146"/>
                                        </p:tgtEl>
                                      </p:cBhvr>
                                    </p:animEffect>
                                    <p:set>
                                      <p:cBhvr>
                                        <p:cTn id="58" dur="1" fill="hold">
                                          <p:stCondLst>
                                            <p:cond delay="499"/>
                                          </p:stCondLst>
                                        </p:cTn>
                                        <p:tgtEl>
                                          <p:spTgt spid="146"/>
                                        </p:tgtEl>
                                        <p:attrNameLst>
                                          <p:attrName>style.visibility</p:attrName>
                                        </p:attrNameLst>
                                      </p:cBhvr>
                                      <p:to>
                                        <p:strVal val="hidden"/>
                                      </p:to>
                                    </p:set>
                                  </p:childTnLst>
                                </p:cTn>
                              </p:par>
                              <p:par>
                                <p:cTn id="59" presetID="1" presetClass="mediacall" presetSubtype="0" fill="hold" nodeType="withEffect">
                                  <p:stCondLst>
                                    <p:cond delay="0"/>
                                  </p:stCondLst>
                                  <p:childTnLst>
                                    <p:cmd type="call" cmd="playFrom(0.0)">
                                      <p:cBhvr>
                                        <p:cTn id="60" dur="4576" fill="hold"/>
                                        <p:tgtEl>
                                          <p:spTgt spid="156"/>
                                        </p:tgtEl>
                                      </p:cBhvr>
                                    </p:cmd>
                                  </p:childTnLst>
                                </p:cTn>
                              </p:par>
                            </p:childTnLst>
                          </p:cTn>
                        </p:par>
                      </p:childTnLst>
                    </p:cTn>
                  </p:par>
                </p:childTnLst>
              </p:cTn>
              <p:nextCondLst>
                <p:cond evt="onClick" delay="0">
                  <p:tgtEl>
                    <p:spTgt spid="154"/>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4"/>
                                        </p:tgtEl>
                                        <p:attrNameLst>
                                          <p:attrName>style.visibility</p:attrName>
                                        </p:attrNameLst>
                                      </p:cBhvr>
                                      <p:to>
                                        <p:strVal val="visible"/>
                                      </p:to>
                                    </p:set>
                                    <p:animEffect transition="in" filter="fade">
                                      <p:cBhvr>
                                        <p:cTn id="66" dur="500"/>
                                        <p:tgtEl>
                                          <p:spTgt spid="154"/>
                                        </p:tgtEl>
                                      </p:cBhvr>
                                    </p:animEffec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57"/>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8"/>
                                        </p:tgtEl>
                                        <p:attrNameLst>
                                          <p:attrName>style.visibility</p:attrName>
                                        </p:attrNameLst>
                                      </p:cBhvr>
                                      <p:to>
                                        <p:strVal val="visible"/>
                                      </p:to>
                                    </p:set>
                                    <p:animEffect transition="in" filter="fade">
                                      <p:cBhvr>
                                        <p:cTn id="72" dur="500"/>
                                        <p:tgtEl>
                                          <p:spTgt spid="158"/>
                                        </p:tgtEl>
                                      </p:cBhvr>
                                    </p:animEffect>
                                  </p:childTnLst>
                                </p:cTn>
                              </p:par>
                              <p:par>
                                <p:cTn id="73" presetID="1" presetClass="mediacall" presetSubtype="0" fill="hold" nodeType="withEffect">
                                  <p:stCondLst>
                                    <p:cond delay="0"/>
                                  </p:stCondLst>
                                  <p:childTnLst>
                                    <p:cmd type="call" cmd="playFrom(0.0)">
                                      <p:cBhvr>
                                        <p:cTn id="74" dur="4576" fill="hold"/>
                                        <p:tgtEl>
                                          <p:spTgt spid="159"/>
                                        </p:tgtEl>
                                      </p:cBhvr>
                                    </p:cmd>
                                  </p:childTnLst>
                                </p:cTn>
                              </p:par>
                              <p:par>
                                <p:cTn id="75" presetID="53" presetClass="exit" presetSubtype="32" fill="hold" nodeType="withEffect">
                                  <p:stCondLst>
                                    <p:cond delay="0"/>
                                  </p:stCondLst>
                                  <p:childTnLst>
                                    <p:anim calcmode="lin" valueType="num">
                                      <p:cBhvr>
                                        <p:cTn id="76" dur="500"/>
                                        <p:tgtEl>
                                          <p:spTgt spid="144"/>
                                        </p:tgtEl>
                                        <p:attrNameLst>
                                          <p:attrName>ppt_w</p:attrName>
                                        </p:attrNameLst>
                                      </p:cBhvr>
                                      <p:tavLst>
                                        <p:tav tm="0">
                                          <p:val>
                                            <p:strVal val="ppt_w"/>
                                          </p:val>
                                        </p:tav>
                                        <p:tav tm="100000">
                                          <p:val>
                                            <p:fltVal val="0"/>
                                          </p:val>
                                        </p:tav>
                                      </p:tavLst>
                                    </p:anim>
                                    <p:anim calcmode="lin" valueType="num">
                                      <p:cBhvr>
                                        <p:cTn id="77" dur="500"/>
                                        <p:tgtEl>
                                          <p:spTgt spid="144"/>
                                        </p:tgtEl>
                                        <p:attrNameLst>
                                          <p:attrName>ppt_h</p:attrName>
                                        </p:attrNameLst>
                                      </p:cBhvr>
                                      <p:tavLst>
                                        <p:tav tm="0">
                                          <p:val>
                                            <p:strVal val="ppt_h"/>
                                          </p:val>
                                        </p:tav>
                                        <p:tav tm="100000">
                                          <p:val>
                                            <p:fltVal val="0"/>
                                          </p:val>
                                        </p:tav>
                                      </p:tavLst>
                                    </p:anim>
                                    <p:animEffect transition="out" filter="fade">
                                      <p:cBhvr>
                                        <p:cTn id="78" dur="500"/>
                                        <p:tgtEl>
                                          <p:spTgt spid="144"/>
                                        </p:tgtEl>
                                      </p:cBhvr>
                                    </p:animEffect>
                                    <p:set>
                                      <p:cBhvr>
                                        <p:cTn id="79" dur="1" fill="hold">
                                          <p:stCondLst>
                                            <p:cond delay="499"/>
                                          </p:stCondLst>
                                        </p:cTn>
                                        <p:tgtEl>
                                          <p:spTgt spid="144"/>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147"/>
                                        </p:tgtEl>
                                        <p:attrNameLst>
                                          <p:attrName>ppt_w</p:attrName>
                                        </p:attrNameLst>
                                      </p:cBhvr>
                                      <p:tavLst>
                                        <p:tav tm="0">
                                          <p:val>
                                            <p:strVal val="ppt_w"/>
                                          </p:val>
                                        </p:tav>
                                        <p:tav tm="100000">
                                          <p:val>
                                            <p:fltVal val="0"/>
                                          </p:val>
                                        </p:tav>
                                      </p:tavLst>
                                    </p:anim>
                                    <p:anim calcmode="lin" valueType="num">
                                      <p:cBhvr>
                                        <p:cTn id="82" dur="500"/>
                                        <p:tgtEl>
                                          <p:spTgt spid="147"/>
                                        </p:tgtEl>
                                        <p:attrNameLst>
                                          <p:attrName>ppt_h</p:attrName>
                                        </p:attrNameLst>
                                      </p:cBhvr>
                                      <p:tavLst>
                                        <p:tav tm="0">
                                          <p:val>
                                            <p:strVal val="ppt_h"/>
                                          </p:val>
                                        </p:tav>
                                        <p:tav tm="100000">
                                          <p:val>
                                            <p:fltVal val="0"/>
                                          </p:val>
                                        </p:tav>
                                      </p:tavLst>
                                    </p:anim>
                                    <p:animEffect transition="out" filter="fade">
                                      <p:cBhvr>
                                        <p:cTn id="83" dur="500"/>
                                        <p:tgtEl>
                                          <p:spTgt spid="147"/>
                                        </p:tgtEl>
                                      </p:cBhvr>
                                    </p:animEffect>
                                    <p:set>
                                      <p:cBhvr>
                                        <p:cTn id="84"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85" restart="whenNotActive" fill="hold" evtFilter="cancelBubble" nodeType="interactiveSeq">
                <p:stCondLst>
                  <p:cond evt="onClick" delay="0">
                    <p:tgtEl>
                      <p:spTgt spid="144"/>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fade">
                                      <p:cBhvr>
                                        <p:cTn id="90" dur="500"/>
                                        <p:tgtEl>
                                          <p:spTgt spid="157"/>
                                        </p:tgtEl>
                                      </p:cBhvr>
                                    </p:animEffect>
                                  </p:childTnLst>
                                </p:cTn>
                              </p:par>
                            </p:childTnLst>
                          </p:cTn>
                        </p:par>
                      </p:childTnLst>
                    </p:cTn>
                  </p:par>
                </p:childTnLst>
              </p:cTn>
              <p:nextCondLst>
                <p:cond evt="onClick" delay="0">
                  <p:tgtEl>
                    <p:spTgt spid="144"/>
                  </p:tgtEl>
                </p:cond>
              </p:nextCondLst>
            </p:seq>
            <p:seq concurrent="1" nextAc="seek">
              <p:cTn id="91" restart="whenNotActive" fill="hold" evtFilter="cancelBubble" nodeType="interactiveSeq">
                <p:stCondLst>
                  <p:cond evt="onClick" delay="0">
                    <p:tgtEl>
                      <p:spTgt spid="16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fade">
                                      <p:cBhvr>
                                        <p:cTn id="96" dur="500"/>
                                        <p:tgtEl>
                                          <p:spTgt spid="161"/>
                                        </p:tgtEl>
                                      </p:cBhvr>
                                    </p:animEffect>
                                  </p:childTnLst>
                                </p:cTn>
                              </p:par>
                              <p:par>
                                <p:cTn id="97" presetID="53" presetClass="exit" presetSubtype="32" fill="hold" nodeType="withEffect">
                                  <p:stCondLst>
                                    <p:cond delay="0"/>
                                  </p:stCondLst>
                                  <p:childTnLst>
                                    <p:anim calcmode="lin" valueType="num">
                                      <p:cBhvr>
                                        <p:cTn id="98" dur="500"/>
                                        <p:tgtEl>
                                          <p:spTgt spid="134"/>
                                        </p:tgtEl>
                                        <p:attrNameLst>
                                          <p:attrName>ppt_w</p:attrName>
                                        </p:attrNameLst>
                                      </p:cBhvr>
                                      <p:tavLst>
                                        <p:tav tm="0">
                                          <p:val>
                                            <p:strVal val="ppt_w"/>
                                          </p:val>
                                        </p:tav>
                                        <p:tav tm="100000">
                                          <p:val>
                                            <p:fltVal val="0"/>
                                          </p:val>
                                        </p:tav>
                                      </p:tavLst>
                                    </p:anim>
                                    <p:anim calcmode="lin" valueType="num">
                                      <p:cBhvr>
                                        <p:cTn id="99" dur="500"/>
                                        <p:tgtEl>
                                          <p:spTgt spid="134"/>
                                        </p:tgtEl>
                                        <p:attrNameLst>
                                          <p:attrName>ppt_h</p:attrName>
                                        </p:attrNameLst>
                                      </p:cBhvr>
                                      <p:tavLst>
                                        <p:tav tm="0">
                                          <p:val>
                                            <p:strVal val="ppt_h"/>
                                          </p:val>
                                        </p:tav>
                                        <p:tav tm="100000">
                                          <p:val>
                                            <p:fltVal val="0"/>
                                          </p:val>
                                        </p:tav>
                                      </p:tavLst>
                                    </p:anim>
                                    <p:animEffect transition="out" filter="fade">
                                      <p:cBhvr>
                                        <p:cTn id="100" dur="500"/>
                                        <p:tgtEl>
                                          <p:spTgt spid="134"/>
                                        </p:tgtEl>
                                      </p:cBhvr>
                                    </p:animEffect>
                                    <p:set>
                                      <p:cBhvr>
                                        <p:cTn id="101" dur="1" fill="hold">
                                          <p:stCondLst>
                                            <p:cond delay="499"/>
                                          </p:stCondLst>
                                        </p:cTn>
                                        <p:tgtEl>
                                          <p:spTgt spid="134"/>
                                        </p:tgtEl>
                                        <p:attrNameLst>
                                          <p:attrName>style.visibility</p:attrName>
                                        </p:attrNameLst>
                                      </p:cBhvr>
                                      <p:to>
                                        <p:strVal val="hidden"/>
                                      </p:to>
                                    </p:set>
                                  </p:childTnLst>
                                </p:cTn>
                              </p:par>
                              <p:par>
                                <p:cTn id="102" presetID="53" presetClass="exit" presetSubtype="32" fill="hold" grpId="0" nodeType="withEffect">
                                  <p:stCondLst>
                                    <p:cond delay="0"/>
                                  </p:stCondLst>
                                  <p:childTnLst>
                                    <p:anim calcmode="lin" valueType="num">
                                      <p:cBhvr>
                                        <p:cTn id="103" dur="500"/>
                                        <p:tgtEl>
                                          <p:spTgt spid="148"/>
                                        </p:tgtEl>
                                        <p:attrNameLst>
                                          <p:attrName>ppt_w</p:attrName>
                                        </p:attrNameLst>
                                      </p:cBhvr>
                                      <p:tavLst>
                                        <p:tav tm="0">
                                          <p:val>
                                            <p:strVal val="ppt_w"/>
                                          </p:val>
                                        </p:tav>
                                        <p:tav tm="100000">
                                          <p:val>
                                            <p:fltVal val="0"/>
                                          </p:val>
                                        </p:tav>
                                      </p:tavLst>
                                    </p:anim>
                                    <p:anim calcmode="lin" valueType="num">
                                      <p:cBhvr>
                                        <p:cTn id="104" dur="500"/>
                                        <p:tgtEl>
                                          <p:spTgt spid="148"/>
                                        </p:tgtEl>
                                        <p:attrNameLst>
                                          <p:attrName>ppt_h</p:attrName>
                                        </p:attrNameLst>
                                      </p:cBhvr>
                                      <p:tavLst>
                                        <p:tav tm="0">
                                          <p:val>
                                            <p:strVal val="ppt_h"/>
                                          </p:val>
                                        </p:tav>
                                        <p:tav tm="100000">
                                          <p:val>
                                            <p:fltVal val="0"/>
                                          </p:val>
                                        </p:tav>
                                      </p:tavLst>
                                    </p:anim>
                                    <p:animEffect transition="out" filter="fade">
                                      <p:cBhvr>
                                        <p:cTn id="105" dur="500"/>
                                        <p:tgtEl>
                                          <p:spTgt spid="148"/>
                                        </p:tgtEl>
                                      </p:cBhvr>
                                    </p:animEffect>
                                    <p:set>
                                      <p:cBhvr>
                                        <p:cTn id="106" dur="1" fill="hold">
                                          <p:stCondLst>
                                            <p:cond delay="499"/>
                                          </p:stCondLst>
                                        </p:cTn>
                                        <p:tgtEl>
                                          <p:spTgt spid="148"/>
                                        </p:tgtEl>
                                        <p:attrNameLst>
                                          <p:attrName>style.visibility</p:attrName>
                                        </p:attrNameLst>
                                      </p:cBhvr>
                                      <p:to>
                                        <p:strVal val="hidden"/>
                                      </p:to>
                                    </p:set>
                                  </p:childTnLst>
                                </p:cTn>
                              </p:par>
                              <p:par>
                                <p:cTn id="107" presetID="1" presetClass="mediacall" presetSubtype="0" fill="hold" nodeType="withEffect">
                                  <p:stCondLst>
                                    <p:cond delay="0"/>
                                  </p:stCondLst>
                                  <p:childTnLst>
                                    <p:cmd type="call" cmd="playFrom(0.0)">
                                      <p:cBhvr>
                                        <p:cTn id="108" dur="4576" fill="hold"/>
                                        <p:tgtEl>
                                          <p:spTgt spid="162"/>
                                        </p:tgtEl>
                                      </p:cBhvr>
                                    </p:cmd>
                                  </p:childTnLst>
                                </p:cTn>
                              </p:par>
                            </p:childTnLst>
                          </p:cTn>
                        </p:par>
                      </p:childTnLst>
                    </p:cTn>
                  </p:par>
                </p:childTnLst>
              </p:cTn>
              <p:nextCondLst>
                <p:cond evt="onClick" delay="0">
                  <p:tgtEl>
                    <p:spTgt spid="160"/>
                  </p:tgtEl>
                </p:cond>
              </p:nextCondLst>
            </p:seq>
            <p:seq concurrent="1" nextAc="seek">
              <p:cTn id="109" restart="whenNotActive" fill="hold" evtFilter="cancelBubble" nodeType="interactiveSeq">
                <p:stCondLst>
                  <p:cond evt="onClick" delay="0">
                    <p:tgtEl>
                      <p:spTgt spid="134"/>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0" nodeType="withEffect">
                                  <p:stCondLst>
                                    <p:cond delay="0"/>
                                  </p:stCondLst>
                                  <p:childTnLst>
                                    <p:set>
                                      <p:cBhvr>
                                        <p:cTn id="113" dur="1" fill="hold">
                                          <p:stCondLst>
                                            <p:cond delay="0"/>
                                          </p:stCondLst>
                                        </p:cTn>
                                        <p:tgtEl>
                                          <p:spTgt spid="160"/>
                                        </p:tgtEl>
                                        <p:attrNameLst>
                                          <p:attrName>style.visibility</p:attrName>
                                        </p:attrNameLst>
                                      </p:cBhvr>
                                      <p:to>
                                        <p:strVal val="visible"/>
                                      </p:to>
                                    </p:set>
                                    <p:animEffect transition="in" filter="fade">
                                      <p:cBhvr>
                                        <p:cTn id="114" dur="500"/>
                                        <p:tgtEl>
                                          <p:spTgt spid="160"/>
                                        </p:tgtEl>
                                      </p:cBhvr>
                                    </p:animEffect>
                                  </p:childTnLst>
                                </p:cTn>
                              </p:par>
                            </p:childTnLst>
                          </p:cTn>
                        </p:par>
                      </p:childTnLst>
                    </p:cTn>
                  </p:par>
                </p:childTnLst>
              </p:cTn>
              <p:nextCondLst>
                <p:cond evt="onClick" delay="0">
                  <p:tgtEl>
                    <p:spTgt spid="134"/>
                  </p:tgtEl>
                </p:cond>
              </p:nextCondLst>
            </p:seq>
            <p:seq concurrent="1" nextAc="seek">
              <p:cTn id="115" restart="whenNotActive" fill="hold" evtFilter="cancelBubble" nodeType="interactiveSeq">
                <p:stCondLst>
                  <p:cond evt="onClick" delay="0">
                    <p:tgtEl>
                      <p:spTgt spid="163"/>
                    </p:tgtEl>
                  </p:cond>
                </p:stCondLst>
                <p:endSync evt="end" delay="0">
                  <p:rtn val="all"/>
                </p:endSync>
                <p:childTnLst>
                  <p:par>
                    <p:cTn id="116" fill="hold">
                      <p:stCondLst>
                        <p:cond delay="0"/>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64"/>
                                        </p:tgtEl>
                                        <p:attrNameLst>
                                          <p:attrName>style.visibility</p:attrName>
                                        </p:attrNameLst>
                                      </p:cBhvr>
                                      <p:to>
                                        <p:strVal val="visible"/>
                                      </p:to>
                                    </p:set>
                                    <p:animEffect transition="in" filter="fade">
                                      <p:cBhvr>
                                        <p:cTn id="120" dur="500"/>
                                        <p:tgtEl>
                                          <p:spTgt spid="164"/>
                                        </p:tgtEl>
                                      </p:cBhvr>
                                    </p:animEffect>
                                  </p:childTnLst>
                                </p:cTn>
                              </p:par>
                              <p:par>
                                <p:cTn id="121" presetID="53" presetClass="exit" presetSubtype="32" fill="hold" nodeType="withEffect">
                                  <p:stCondLst>
                                    <p:cond delay="0"/>
                                  </p:stCondLst>
                                  <p:childTnLst>
                                    <p:anim calcmode="lin" valueType="num">
                                      <p:cBhvr>
                                        <p:cTn id="122" dur="500"/>
                                        <p:tgtEl>
                                          <p:spTgt spid="140"/>
                                        </p:tgtEl>
                                        <p:attrNameLst>
                                          <p:attrName>ppt_w</p:attrName>
                                        </p:attrNameLst>
                                      </p:cBhvr>
                                      <p:tavLst>
                                        <p:tav tm="0">
                                          <p:val>
                                            <p:strVal val="ppt_w"/>
                                          </p:val>
                                        </p:tav>
                                        <p:tav tm="100000">
                                          <p:val>
                                            <p:fltVal val="0"/>
                                          </p:val>
                                        </p:tav>
                                      </p:tavLst>
                                    </p:anim>
                                    <p:anim calcmode="lin" valueType="num">
                                      <p:cBhvr>
                                        <p:cTn id="123" dur="500"/>
                                        <p:tgtEl>
                                          <p:spTgt spid="140"/>
                                        </p:tgtEl>
                                        <p:attrNameLst>
                                          <p:attrName>ppt_h</p:attrName>
                                        </p:attrNameLst>
                                      </p:cBhvr>
                                      <p:tavLst>
                                        <p:tav tm="0">
                                          <p:val>
                                            <p:strVal val="ppt_h"/>
                                          </p:val>
                                        </p:tav>
                                        <p:tav tm="100000">
                                          <p:val>
                                            <p:fltVal val="0"/>
                                          </p:val>
                                        </p:tav>
                                      </p:tavLst>
                                    </p:anim>
                                    <p:animEffect transition="out" filter="fade">
                                      <p:cBhvr>
                                        <p:cTn id="124" dur="500"/>
                                        <p:tgtEl>
                                          <p:spTgt spid="140"/>
                                        </p:tgtEl>
                                      </p:cBhvr>
                                    </p:animEffect>
                                    <p:set>
                                      <p:cBhvr>
                                        <p:cTn id="125" dur="1" fill="hold">
                                          <p:stCondLst>
                                            <p:cond delay="499"/>
                                          </p:stCondLst>
                                        </p:cTn>
                                        <p:tgtEl>
                                          <p:spTgt spid="140"/>
                                        </p:tgtEl>
                                        <p:attrNameLst>
                                          <p:attrName>style.visibility</p:attrName>
                                        </p:attrNameLst>
                                      </p:cBhvr>
                                      <p:to>
                                        <p:strVal val="hidden"/>
                                      </p:to>
                                    </p:set>
                                  </p:childTnLst>
                                </p:cTn>
                              </p:par>
                              <p:par>
                                <p:cTn id="126" presetID="53" presetClass="exit" presetSubtype="32" fill="hold" grpId="0" nodeType="withEffect">
                                  <p:stCondLst>
                                    <p:cond delay="0"/>
                                  </p:stCondLst>
                                  <p:childTnLst>
                                    <p:anim calcmode="lin" valueType="num">
                                      <p:cBhvr>
                                        <p:cTn id="127" dur="500"/>
                                        <p:tgtEl>
                                          <p:spTgt spid="149"/>
                                        </p:tgtEl>
                                        <p:attrNameLst>
                                          <p:attrName>ppt_w</p:attrName>
                                        </p:attrNameLst>
                                      </p:cBhvr>
                                      <p:tavLst>
                                        <p:tav tm="0">
                                          <p:val>
                                            <p:strVal val="ppt_w"/>
                                          </p:val>
                                        </p:tav>
                                        <p:tav tm="100000">
                                          <p:val>
                                            <p:fltVal val="0"/>
                                          </p:val>
                                        </p:tav>
                                      </p:tavLst>
                                    </p:anim>
                                    <p:anim calcmode="lin" valueType="num">
                                      <p:cBhvr>
                                        <p:cTn id="128" dur="500"/>
                                        <p:tgtEl>
                                          <p:spTgt spid="149"/>
                                        </p:tgtEl>
                                        <p:attrNameLst>
                                          <p:attrName>ppt_h</p:attrName>
                                        </p:attrNameLst>
                                      </p:cBhvr>
                                      <p:tavLst>
                                        <p:tav tm="0">
                                          <p:val>
                                            <p:strVal val="ppt_h"/>
                                          </p:val>
                                        </p:tav>
                                        <p:tav tm="100000">
                                          <p:val>
                                            <p:fltVal val="0"/>
                                          </p:val>
                                        </p:tav>
                                      </p:tavLst>
                                    </p:anim>
                                    <p:animEffect transition="out" filter="fade">
                                      <p:cBhvr>
                                        <p:cTn id="129" dur="500"/>
                                        <p:tgtEl>
                                          <p:spTgt spid="149"/>
                                        </p:tgtEl>
                                      </p:cBhvr>
                                    </p:animEffect>
                                    <p:set>
                                      <p:cBhvr>
                                        <p:cTn id="130" dur="1" fill="hold">
                                          <p:stCondLst>
                                            <p:cond delay="499"/>
                                          </p:stCondLst>
                                        </p:cTn>
                                        <p:tgtEl>
                                          <p:spTgt spid="149"/>
                                        </p:tgtEl>
                                        <p:attrNameLst>
                                          <p:attrName>style.visibility</p:attrName>
                                        </p:attrNameLst>
                                      </p:cBhvr>
                                      <p:to>
                                        <p:strVal val="hidden"/>
                                      </p:to>
                                    </p:set>
                                  </p:childTnLst>
                                </p:cTn>
                              </p:par>
                              <p:par>
                                <p:cTn id="131" presetID="1" presetClass="mediacall" presetSubtype="0" fill="hold" nodeType="withEffect">
                                  <p:stCondLst>
                                    <p:cond delay="0"/>
                                  </p:stCondLst>
                                  <p:childTnLst>
                                    <p:cmd type="call" cmd="playFrom(0.0)">
                                      <p:cBhvr>
                                        <p:cTn id="132" dur="4576" fill="hold"/>
                                        <p:tgtEl>
                                          <p:spTgt spid="165"/>
                                        </p:tgtEl>
                                      </p:cBhvr>
                                    </p:cmd>
                                  </p:childTnLst>
                                </p:cTn>
                              </p:par>
                            </p:childTnLst>
                          </p:cTn>
                        </p:par>
                      </p:childTnLst>
                    </p:cTn>
                  </p:par>
                </p:childTnLst>
              </p:cTn>
              <p:nextCondLst>
                <p:cond evt="onClick" delay="0">
                  <p:tgtEl>
                    <p:spTgt spid="163"/>
                  </p:tgtEl>
                </p:cond>
              </p:nextCondLst>
            </p:seq>
            <p:seq concurrent="1" nextAc="seek">
              <p:cTn id="133" restart="whenNotActive" fill="hold" evtFilter="cancelBubble" nodeType="interactiveSeq">
                <p:stCondLst>
                  <p:cond evt="onClick" delay="0">
                    <p:tgtEl>
                      <p:spTgt spid="140"/>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63"/>
                                        </p:tgtEl>
                                        <p:attrNameLst>
                                          <p:attrName>style.visibility</p:attrName>
                                        </p:attrNameLst>
                                      </p:cBhvr>
                                      <p:to>
                                        <p:strVal val="visible"/>
                                      </p:to>
                                    </p:set>
                                    <p:animEffect transition="in" filter="fade">
                                      <p:cBhvr>
                                        <p:cTn id="138" dur="500"/>
                                        <p:tgtEl>
                                          <p:spTgt spid="163"/>
                                        </p:tgtEl>
                                      </p:cBhvr>
                                    </p:animEffect>
                                  </p:childTnLst>
                                </p:cTn>
                              </p:par>
                            </p:childTnLst>
                          </p:cTn>
                        </p:par>
                      </p:childTnLst>
                    </p:cTn>
                  </p:par>
                </p:childTnLst>
              </p:cTn>
              <p:nextCondLst>
                <p:cond evt="onClick" delay="0">
                  <p:tgtEl>
                    <p:spTgt spid="140"/>
                  </p:tgtEl>
                </p:cond>
              </p:nextCondLst>
            </p:seq>
            <p:seq concurrent="1" nextAc="seek">
              <p:cTn id="139" restart="whenNotActive" fill="hold" evtFilter="cancelBubble" nodeType="interactiveSeq">
                <p:stCondLst>
                  <p:cond evt="onClick" delay="0">
                    <p:tgtEl>
                      <p:spTgt spid="166"/>
                    </p:tgtEl>
                  </p:cond>
                </p:stCondLst>
                <p:endSync evt="end" delay="0">
                  <p:rtn val="all"/>
                </p:endSync>
                <p:childTnLst>
                  <p:par>
                    <p:cTn id="140" fill="hold">
                      <p:stCondLst>
                        <p:cond delay="0"/>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67"/>
                                        </p:tgtEl>
                                        <p:attrNameLst>
                                          <p:attrName>style.visibility</p:attrName>
                                        </p:attrNameLst>
                                      </p:cBhvr>
                                      <p:to>
                                        <p:strVal val="visible"/>
                                      </p:to>
                                    </p:set>
                                    <p:animEffect transition="in" filter="fade">
                                      <p:cBhvr>
                                        <p:cTn id="144" dur="500"/>
                                        <p:tgtEl>
                                          <p:spTgt spid="167"/>
                                        </p:tgtEl>
                                      </p:cBhvr>
                                    </p:animEffect>
                                  </p:childTnLst>
                                </p:cTn>
                              </p:par>
                              <p:par>
                                <p:cTn id="145" presetID="10" presetClass="exit" presetSubtype="0" fill="hold" nodeType="withEffect">
                                  <p:stCondLst>
                                    <p:cond delay="0"/>
                                  </p:stCondLst>
                                  <p:childTnLst>
                                    <p:animEffect transition="out" filter="fade">
                                      <p:cBhvr>
                                        <p:cTn id="146" dur="500"/>
                                        <p:tgtEl>
                                          <p:spTgt spid="142"/>
                                        </p:tgtEl>
                                      </p:cBhvr>
                                    </p:animEffect>
                                    <p:set>
                                      <p:cBhvr>
                                        <p:cTn id="147" dur="1" fill="hold">
                                          <p:stCondLst>
                                            <p:cond delay="499"/>
                                          </p:stCondLst>
                                        </p:cTn>
                                        <p:tgtEl>
                                          <p:spTgt spid="14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50"/>
                                        </p:tgtEl>
                                      </p:cBhvr>
                                    </p:animEffect>
                                    <p:set>
                                      <p:cBhvr>
                                        <p:cTn id="150" dur="1" fill="hold">
                                          <p:stCondLst>
                                            <p:cond delay="499"/>
                                          </p:stCondLst>
                                        </p:cTn>
                                        <p:tgtEl>
                                          <p:spTgt spid="150"/>
                                        </p:tgtEl>
                                        <p:attrNameLst>
                                          <p:attrName>style.visibility</p:attrName>
                                        </p:attrNameLst>
                                      </p:cBhvr>
                                      <p:to>
                                        <p:strVal val="hidden"/>
                                      </p:to>
                                    </p:set>
                                  </p:childTnLst>
                                </p:cTn>
                              </p:par>
                              <p:par>
                                <p:cTn id="151" presetID="1" presetClass="mediacall" presetSubtype="0" fill="hold" nodeType="withEffect">
                                  <p:stCondLst>
                                    <p:cond delay="0"/>
                                  </p:stCondLst>
                                  <p:childTnLst>
                                    <p:cmd type="call" cmd="playFrom(0.0)">
                                      <p:cBhvr>
                                        <p:cTn id="152" dur="4576" fill="hold"/>
                                        <p:tgtEl>
                                          <p:spTgt spid="168"/>
                                        </p:tgtEl>
                                      </p:cBhvr>
                                    </p:cmd>
                                  </p:childTnLst>
                                </p:cTn>
                              </p:par>
                            </p:childTnLst>
                          </p:cTn>
                        </p:par>
                      </p:childTnLst>
                    </p:cTn>
                  </p:par>
                </p:childTnLst>
              </p:cTn>
              <p:nextCondLst>
                <p:cond evt="onClick" delay="0">
                  <p:tgtEl>
                    <p:spTgt spid="166"/>
                  </p:tgtEl>
                </p:cond>
              </p:nextCondLst>
            </p:seq>
            <p:seq concurrent="1" nextAc="seek">
              <p:cTn id="153" restart="whenNotActive" fill="hold" evtFilter="cancelBubble" nodeType="interactiveSeq">
                <p:stCondLst>
                  <p:cond evt="onClick" delay="0">
                    <p:tgtEl>
                      <p:spTgt spid="1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66"/>
                                        </p:tgtEl>
                                        <p:attrNameLst>
                                          <p:attrName>style.visibility</p:attrName>
                                        </p:attrNameLst>
                                      </p:cBhvr>
                                      <p:to>
                                        <p:strVal val="visible"/>
                                      </p:to>
                                    </p:set>
                                    <p:animEffect transition="in" filter="fade">
                                      <p:cBhvr>
                                        <p:cTn id="158" dur="500"/>
                                        <p:tgtEl>
                                          <p:spTgt spid="166"/>
                                        </p:tgtEl>
                                      </p:cBhvr>
                                    </p:animEffect>
                                  </p:childTnLst>
                                </p:cTn>
                              </p:par>
                            </p:childTnLst>
                          </p:cTn>
                        </p:par>
                      </p:childTnLst>
                    </p:cTn>
                  </p:par>
                </p:childTnLst>
              </p:cTn>
              <p:nextCondLst>
                <p:cond evt="onClick" delay="0">
                  <p:tgtEl>
                    <p:spTgt spid="142"/>
                  </p:tgtEl>
                </p:cond>
              </p:nextCondLst>
            </p:seq>
            <p:audio>
              <p:cMediaNode vol="80000">
                <p:cTn id="159" fill="hold" display="0">
                  <p:stCondLst>
                    <p:cond delay="indefinite"/>
                  </p:stCondLst>
                  <p:endCondLst>
                    <p:cond evt="onStopAudio" delay="0">
                      <p:tgtEl>
                        <p:sldTgt/>
                      </p:tgtEl>
                    </p:cond>
                  </p:endCondLst>
                </p:cTn>
                <p:tgtEl>
                  <p:spTgt spid="151"/>
                </p:tgtEl>
              </p:cMediaNode>
            </p:audio>
            <p:audio>
              <p:cMediaNode vol="80000">
                <p:cTn id="160" fill="hold" display="0">
                  <p:stCondLst>
                    <p:cond delay="indefinite"/>
                  </p:stCondLst>
                  <p:endCondLst>
                    <p:cond evt="onStopAudio" delay="0">
                      <p:tgtEl>
                        <p:sldTgt/>
                      </p:tgtEl>
                    </p:cond>
                  </p:endCondLst>
                </p:cTn>
                <p:tgtEl>
                  <p:spTgt spid="156"/>
                </p:tgtEl>
              </p:cMediaNode>
            </p:audio>
            <p:audio>
              <p:cMediaNode vol="80000">
                <p:cTn id="161" fill="hold" display="0">
                  <p:stCondLst>
                    <p:cond delay="indefinite"/>
                  </p:stCondLst>
                  <p:endCondLst>
                    <p:cond evt="onStopAudio" delay="0">
                      <p:tgtEl>
                        <p:sldTgt/>
                      </p:tgtEl>
                    </p:cond>
                  </p:endCondLst>
                </p:cTn>
                <p:tgtEl>
                  <p:spTgt spid="159"/>
                </p:tgtEl>
              </p:cMediaNode>
            </p:audio>
            <p:audio>
              <p:cMediaNode vol="80000">
                <p:cTn id="162" fill="hold" display="0">
                  <p:stCondLst>
                    <p:cond delay="indefinite"/>
                  </p:stCondLst>
                  <p:endCondLst>
                    <p:cond evt="onStopAudio" delay="0">
                      <p:tgtEl>
                        <p:sldTgt/>
                      </p:tgtEl>
                    </p:cond>
                  </p:endCondLst>
                </p:cTn>
                <p:tgtEl>
                  <p:spTgt spid="162"/>
                </p:tgtEl>
              </p:cMediaNode>
            </p:audio>
            <p:audio>
              <p:cMediaNode vol="80000">
                <p:cTn id="163" fill="hold" display="0">
                  <p:stCondLst>
                    <p:cond delay="indefinite"/>
                  </p:stCondLst>
                  <p:endCondLst>
                    <p:cond evt="onStopAudio" delay="0">
                      <p:tgtEl>
                        <p:sldTgt/>
                      </p:tgtEl>
                    </p:cond>
                  </p:endCondLst>
                </p:cTn>
                <p:tgtEl>
                  <p:spTgt spid="165"/>
                </p:tgtEl>
              </p:cMediaNode>
            </p:audio>
            <p:audio>
              <p:cMediaNode vol="80000">
                <p:cTn id="164" fill="hold" display="0">
                  <p:stCondLst>
                    <p:cond delay="indefinite"/>
                  </p:stCondLst>
                  <p:endCondLst>
                    <p:cond evt="onStopAudio" delay="0">
                      <p:tgtEl>
                        <p:sldTgt/>
                      </p:tgtEl>
                    </p:cond>
                  </p:endCondLst>
                </p:cTn>
                <p:tgtEl>
                  <p:spTgt spid="168"/>
                </p:tgtEl>
              </p:cMediaNode>
            </p:audio>
          </p:childTnLst>
        </p:cTn>
      </p:par>
    </p:tnLst>
    <p:bldLst>
      <p:bldP spid="145" grpId="0" animBg="1"/>
      <p:bldP spid="146" grpId="0" animBg="1"/>
      <p:bldP spid="147" grpId="0" animBg="1"/>
      <p:bldP spid="148" grpId="0" animBg="1"/>
      <p:bldP spid="149" grpId="0" animBg="1"/>
      <p:bldP spid="150" grpId="0" animBg="1"/>
      <p:bldP spid="152" grpId="0"/>
      <p:bldP spid="153" grpId="0"/>
      <p:bldP spid="154" grpId="0"/>
      <p:bldP spid="155" grpId="0"/>
      <p:bldP spid="157" grpId="0"/>
      <p:bldP spid="158" grpId="0"/>
      <p:bldP spid="160" grpId="0"/>
      <p:bldP spid="161" grpId="0"/>
      <p:bldP spid="163" grpId="0"/>
      <p:bldP spid="164" grpId="0"/>
      <p:bldP spid="166" grpId="0"/>
      <p:bldP spid="16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330</Words>
  <Application>Microsoft Office PowerPoint</Application>
  <PresentationFormat>Widescreen</PresentationFormat>
  <Paragraphs>90</Paragraphs>
  <Slides>13</Slides>
  <Notes>8</Notes>
  <HiddenSlides>0</HiddenSlides>
  <MMClips>12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Microsoft YaHei</vt:lpstr>
      <vt:lpstr>Microsoft YaHei</vt:lpstr>
      <vt:lpstr>宋体</vt:lpstr>
      <vt:lpstr>宋体</vt:lpstr>
      <vt:lpstr>Arial</vt:lpstr>
      <vt:lpstr>Baloo</vt:lpstr>
      <vt:lpstr>Calibri</vt:lpstr>
      <vt:lpstr>Calibri Light</vt:lpstr>
      <vt:lpstr>Cambria</vt:lpstr>
      <vt:lpstr>等线</vt:lpstr>
      <vt:lpstr>Helvetica</vt:lpstr>
      <vt:lpstr>UTM Avo</vt:lpstr>
      <vt:lpstr>UTM HelvetIns</vt:lpstr>
      <vt:lpstr>字魂36号-正文宋楷</vt:lpstr>
      <vt:lpstr>方正喵呜体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STD-QUYNH ^^</dc:creator>
  <cp:lastModifiedBy>STD-QUYNH ^^</cp:lastModifiedBy>
  <cp:revision>1</cp:revision>
  <dcterms:created xsi:type="dcterms:W3CDTF">2026-03-15T13:43:11Z</dcterms:created>
  <dcterms:modified xsi:type="dcterms:W3CDTF">2026-03-15T13:45:15Z</dcterms:modified>
</cp:coreProperties>
</file>