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5" r:id="rId3"/>
  </p:sldMasterIdLst>
  <p:notesMasterIdLst>
    <p:notesMasterId r:id="rId8"/>
  </p:notesMasterIdLst>
  <p:sldIdLst>
    <p:sldId id="521" r:id="rId4"/>
    <p:sldId id="483" r:id="rId5"/>
    <p:sldId id="267" r:id="rId6"/>
    <p:sldId id="476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4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5" y="2916030"/>
            <a:ext cx="3614775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5" y="2121135"/>
            <a:ext cx="1577607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3649929"/>
            <a:ext cx="3289593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807533"/>
            <a:ext cx="5484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2622913"/>
            <a:ext cx="2381048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2" y="3113689"/>
            <a:ext cx="2099299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6" y="2514475"/>
            <a:ext cx="2381057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3007628"/>
            <a:ext cx="2099362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2418200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9074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4912767"/>
            <a:ext cx="2381112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5416133"/>
            <a:ext cx="209928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4924833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54146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2" y="4912667"/>
            <a:ext cx="2380995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100" y="5413294"/>
            <a:ext cx="2099375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1" y="6322745"/>
            <a:ext cx="450323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4787794" y="3353297"/>
            <a:ext cx="2594817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4743656" y="2706023"/>
            <a:ext cx="2553173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427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944133"/>
            <a:ext cx="29691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686998" y="2742513"/>
            <a:ext cx="3945435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70000" y="2564367"/>
            <a:ext cx="34251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4939200" y="4051100"/>
            <a:ext cx="30867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5010150" y="4802733"/>
            <a:ext cx="29448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807533"/>
            <a:ext cx="61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847860"/>
            <a:ext cx="66942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5"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5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0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2293367"/>
            <a:ext cx="48717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108433" y="910267"/>
            <a:ext cx="23322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902850" y="2651967"/>
            <a:ext cx="5457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586550" y="4106533"/>
            <a:ext cx="5970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800767"/>
            <a:ext cx="6858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3662900"/>
            <a:ext cx="7332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1" r:id="rId17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41" y="-14085"/>
            <a:ext cx="917779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-935415" y="3274753"/>
            <a:ext cx="11622831" cy="3581011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/>
          <p:cNvGrpSpPr/>
          <p:nvPr/>
        </p:nvGrpSpPr>
        <p:grpSpPr>
          <a:xfrm>
            <a:off x="-1163681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-784826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-398254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9032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9411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9798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2419751" y="232576"/>
            <a:ext cx="11948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CHỔI TRE</a:t>
            </a:r>
          </a:p>
        </p:txBody>
      </p:sp>
      <p:grpSp>
        <p:nvGrpSpPr>
          <p:cNvPr id="45" name="14"/>
          <p:cNvGrpSpPr/>
          <p:nvPr/>
        </p:nvGrpSpPr>
        <p:grpSpPr>
          <a:xfrm>
            <a:off x="2045504" y="1412875"/>
            <a:ext cx="4505325" cy="2016125"/>
            <a:chOff x="2118480" y="1316166"/>
            <a:chExt cx="1512168" cy="1512168"/>
          </a:xfrm>
        </p:grpSpPr>
        <p:sp>
          <p:nvSpPr>
            <p:cNvPr id="4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9566FC-3A64-408C-B5E3-32685F78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885" y="512445"/>
            <a:ext cx="813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kể chuyện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00685" y="1191895"/>
            <a:ext cx="813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Kể lại từng đoạn của câu chuyện theo tranh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0865" y="1926590"/>
            <a:ext cx="7690485" cy="40913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1113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2751390" y="2197892"/>
            <a:ext cx="5332043" cy="24618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098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152400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190797" y="3429000"/>
            <a:ext cx="2263295" cy="38279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7057549-B69F-45F1-9E99-01306BDA51E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DB2D7602-FAAF-4FDC-88CF-1627762EB6F0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3. Nói và nghe Hạt giống nhỏ.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2BB340-3EDB-435C-BC52-4F523E99011B}:5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CBE6E5-DC24-4849-A209-50CB010F9646}:4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C70724-77C6-413C-91AE-818C456CE62D}:2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9344D0-46E6-4D3D-9DEB-DB2B6FCC0865}:476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38</Words>
  <Application>Microsoft Office PowerPoint</Application>
  <PresentationFormat>On-screen Show (4:3)</PresentationFormat>
  <Paragraphs>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Just Another Hand</vt:lpstr>
      <vt:lpstr>Livvic</vt:lpstr>
      <vt:lpstr>Montserrat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13. Nói và nghe Hạt giống nhỏ.</dc:title>
  <dc:creator>Lenovo</dc:creator>
  <cp:lastModifiedBy>Admin</cp:lastModifiedBy>
  <cp:revision>80</cp:revision>
  <dcterms:created xsi:type="dcterms:W3CDTF">2021-06-19T10:18:00Z</dcterms:created>
  <dcterms:modified xsi:type="dcterms:W3CDTF">2026-03-17T09:20:39Z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