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82" r:id="rId3"/>
    <p:sldId id="289" r:id="rId4"/>
    <p:sldId id="306" r:id="rId5"/>
    <p:sldId id="284" r:id="rId6"/>
    <p:sldId id="285" r:id="rId7"/>
    <p:sldId id="290" r:id="rId8"/>
    <p:sldId id="298" r:id="rId9"/>
    <p:sldId id="309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56330-05DA-4F1D-8261-6D1AC1E12ED9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B1B37-D16C-4DFF-9CFD-11BA27A71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2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1B37-D16C-4DFF-9CFD-11BA27A71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1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1B37-D16C-4DFF-9CFD-11BA27A71F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3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1B37-D16C-4DFF-9CFD-11BA27A71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3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1B37-D16C-4DFF-9CFD-11BA27A71F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05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1B37-D16C-4DFF-9CFD-11BA27A71F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57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1B37-D16C-4DFF-9CFD-11BA27A71F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53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1B37-D16C-4DFF-9CFD-11BA27A71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49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1B37-D16C-4DFF-9CFD-11BA27A71F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29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1B37-D16C-4DFF-9CFD-11BA27A71F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6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5.wdp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233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338</a:t>
            </a:r>
            <a:endParaRPr lang="en-VN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&lt;</a:t>
            </a:r>
            <a:endParaRPr lang="en-VN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5957047" y="2294890"/>
            <a:ext cx="2124635" cy="153644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30F669C-6B23-47A9-8EFD-52690D0D81B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DB2D7602-FAAF-4FDC-88CF-1627762EB6F0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53.So sánh các số có ba chữ số (tiết 1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909477-E63A-429F-9B6E-ECFDC19FA468}:3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FED7D5-164E-4C0C-8580-EA3A37ECE7AB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4F6736-EE32-40F1-B632-FAE7F687E7E6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F25550-AC9E-4E34-B940-98CEF157B020}:2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D21D61-AFC8-42E2-8E73-2D3A913B86F8}:3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00A13B-DA4E-4AFF-8759-1F1B920F5F3A}: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50B455-CC2D-4241-ABFB-710C59D2226C}:2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FCC22A-7ED4-42DA-AC58-0528D3836052}:2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145FE2-D4C5-4C9C-8E76-AF1ABE934E67}:298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296</Words>
  <Application>Microsoft Office PowerPoint</Application>
  <PresentationFormat>Widescreen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Bai53.So sánh các số có ba chữ số (tiết 1)</dc:title>
  <dc:creator>Phạm Thanh Hằng (ADAS – GV)</dc:creator>
  <cp:lastModifiedBy>Admin</cp:lastModifiedBy>
  <cp:revision>247</cp:revision>
  <dcterms:created xsi:type="dcterms:W3CDTF">2021-06-02T01:34:28Z</dcterms:created>
  <dcterms:modified xsi:type="dcterms:W3CDTF">2026-03-17T09:20:31Z</dcterms:modified>
</cp:coreProperties>
</file>