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0"/>
  </p:notesMasterIdLst>
  <p:sldIdLst>
    <p:sldId id="260" r:id="rId3"/>
    <p:sldId id="282" r:id="rId4"/>
    <p:sldId id="311" r:id="rId5"/>
    <p:sldId id="312" r:id="rId6"/>
    <p:sldId id="313" r:id="rId7"/>
    <p:sldId id="314" r:id="rId8"/>
    <p:sldId id="315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9" autoAdjust="0"/>
    <p:restoredTop sz="90000"/>
  </p:normalViewPr>
  <p:slideViewPr>
    <p:cSldViewPr snapToGrid="0">
      <p:cViewPr varScale="1">
        <p:scale>
          <a:sx n="66" d="100"/>
          <a:sy n="66" d="100"/>
        </p:scale>
        <p:origin x="3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03/17/2026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1194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28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3126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4363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203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606B40A-27AA-417D-88F2-62A32EB3CD5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DB2D7602-FAAF-4FDC-88CF-1627762EB6F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54.Luyện tập chung (tiết 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8FD320-7159-4729-86EE-F1407C4215CC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077399-550A-4003-984B-18A859140AC3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868D21-1ACF-43DE-BEE5-2E3E6D33298B}:3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A298C3-21AE-40F6-9A4B-0B804C6CDC4C}:3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E1559F-6698-4CDB-992E-AEE78EB6014C}:3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2FE58E-C4E0-4DD9-86AD-FD0E4C41DB47}:3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E31C21-2E26-4A2A-9C35-C6EC6D19D54C}:315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296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Bai54.Luyện tập chung (tiết 1)</dc:title>
  <dc:creator>Phạm Thanh Hằng (ADAS – GV)</dc:creator>
  <cp:lastModifiedBy>Admin</cp:lastModifiedBy>
  <cp:revision>306</cp:revision>
  <dcterms:created xsi:type="dcterms:W3CDTF">2021-06-02T01:34:28Z</dcterms:created>
  <dcterms:modified xsi:type="dcterms:W3CDTF">2026-03-17T09:20:26Z</dcterms:modified>
</cp:coreProperties>
</file>