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okie" panose="020B0604020202020204" charset="0"/>
      <p:regular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2m)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6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233ED15-2C54-4320-B639-A35C5CB3061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DB2D7602-FAAF-4FDC-88CF-1627762EB6F0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55.Tiết 2 Luyện tập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8A6CAB-C7CC-49F2-BA5C-729BE449B5C3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507D50-2A04-44C4-B06E-90EAE24C4355}:2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14E0A3-BD20-41EE-AA07-AF4B2A9B6444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8CFE73-B95F-4C2E-BAFB-0F7C4F893E98}:2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C241CC-DB22-4E36-A566-3393627B1C20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4BAAF9-BF96-41A6-AC87-0C1AEFE9D57F}:2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EB7160-9F97-4438-A856-9238DABC8BEE}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B56072-1872-4177-BBD0-1E51D3D8994B}:270"/>
</p:tagLst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Widescreen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Noto Sans Symbols</vt:lpstr>
      <vt:lpstr>Cookie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Bai55.Tiết 2 Luyện tập</dc:title>
  <dc:creator>Phạm Thanh Hằng (ADAS – GV)</dc:creator>
  <cp:lastModifiedBy>Admin</cp:lastModifiedBy>
  <cp:revision>4</cp:revision>
  <dcterms:created xsi:type="dcterms:W3CDTF">2021-06-02T01:34:28Z</dcterms:created>
  <dcterms:modified xsi:type="dcterms:W3CDTF">2026-03-17T09:20:19Z</dcterms:modified>
</cp:coreProperties>
</file>