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73" r:id="rId3"/>
    <p:sldId id="275" r:id="rId4"/>
    <p:sldId id="747" r:id="rId5"/>
    <p:sldId id="2007577475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8B56A-C64C-4545-877F-2F88810ED17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4ABE1-8E09-4827-AA6D-55B86C196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2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4ABE1-8E09-4827-AA6D-55B86C1965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5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4ABE1-8E09-4827-AA6D-55B86C1965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5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4ABE1-8E09-4827-AA6D-55B86C1965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89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4ABE1-8E09-4827-AA6D-55B86C1965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8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39546-CD99-4DEA-B2B9-510A18F97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E9D7B-AA50-42E0-9125-88C7C6C86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289F9-46D2-4307-B505-AF2FA3B4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75C-2DBC-4800-AEBB-66C9DF42650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A091F-6865-4FB9-BA78-53CDD08A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3BA33-F4C9-4E89-B48E-E403065B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2B21-290B-43E2-B0B3-5F27A45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0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A2573-E7E1-4264-9513-AAD5C9A5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9238E-693D-45E6-9841-DBDDA29BB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ECB46-59AC-4D47-8273-C2C9BB65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75C-2DBC-4800-AEBB-66C9DF42650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D5B5C-4F15-46C4-908D-0D71CF1CA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498A6-A75A-4F7D-ADD1-7E941EB2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2B21-290B-43E2-B0B3-5F27A45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0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86DCB8-3472-4E5A-9C43-D596E58EC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F4D04-84FA-4052-BD97-03ADC4B36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5C2F9-1196-496D-AD8B-3F5B51CA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75C-2DBC-4800-AEBB-66C9DF42650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8215C-0EE0-4DAB-B932-39BCC2BD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2899E-CB58-437D-BB96-5D3F7FABE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2B21-290B-43E2-B0B3-5F27A45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3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6DAB-079F-43A4-BBA4-127C6214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D0992-E27A-47E0-AC91-A74E9C766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58166-D01C-4AF0-8BB7-A98FE477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75C-2DBC-4800-AEBB-66C9DF42650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33B9A-A491-4F70-8961-26371D51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61988-5893-427C-A88F-F9773B02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2B21-290B-43E2-B0B3-5F27A45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5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9A7D-3C84-4ECE-9357-D36EC09F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2B90D-4ADA-4FFD-A768-23425EEB7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0CA36-BEFC-4461-9F63-FC67D5AB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75C-2DBC-4800-AEBB-66C9DF42650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94F88-739A-4DF0-9233-5F11B9AF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64878-0A74-4333-8D8B-061FBF20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2B21-290B-43E2-B0B3-5F27A45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2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14F9-DDD0-4E9D-BAAA-A20B7C17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C00B1-36C8-44B1-AF69-216983382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476FB-D51A-419B-9B76-50BADFE00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3E365-25DB-4E35-8B3C-557738CB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75C-2DBC-4800-AEBB-66C9DF42650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429C1-62AF-499F-9A96-B1E9D8CC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51120-1245-4CDD-97FB-20486964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2B21-290B-43E2-B0B3-5F27A45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5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31FE-049B-49F7-8397-DD048B8A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B3640-33B3-46A9-98D1-F994BB15B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D9981-DA99-4E2B-AF5A-4EF5EFFFD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9E571-BEFB-4E2A-92C9-5B0995900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40C28-4BDC-4D39-8C3E-82B3A8D8A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330F1-2AF9-4099-A80A-7BBD4712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75C-2DBC-4800-AEBB-66C9DF42650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43CB4-17C8-4C65-AA2C-AE6889EE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81561-EAD5-4744-9210-AC3DB63E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2B21-290B-43E2-B0B3-5F27A45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598D-A504-4813-9699-05F24AEE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73F19-4732-4341-A7AC-4A14E2E0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75C-2DBC-4800-AEBB-66C9DF42650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BA087-5D72-418A-8E71-C0215A90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16E2A-E0B7-479A-BC0E-A5F01D2D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2B21-290B-43E2-B0B3-5F27A45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BF9F7-C986-4C21-ACA3-85B3708B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75C-2DBC-4800-AEBB-66C9DF42650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2901A5-9A87-4932-A5DE-D61CDAB3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89ED6-4028-43F5-91DD-1A468C5B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2B21-290B-43E2-B0B3-5F27A45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14D4-4139-45FA-82DD-9750DAC6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3F889-BDA1-42F2-8A6C-F50741B96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A5014-4B12-49E1-A5CC-30E118E0E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AFB26-B0F1-42DA-86FF-FCF9F082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75C-2DBC-4800-AEBB-66C9DF42650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5134E-6672-4EBE-9205-3884343F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00E67-6B0C-4987-B7D1-B2939083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2B21-290B-43E2-B0B3-5F27A45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9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DD79-FAE9-4591-96B7-46A1F7D7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32DD46-0FE7-4F5C-9C01-26D373705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A9DE2-DD05-4CE9-B0BB-387691375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CC14E-2A53-4D18-9102-FFE328A3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75C-2DBC-4800-AEBB-66C9DF42650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E6717-56CF-42B7-8AFB-505F655E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E5CA1-5A6A-4A57-8DBC-ACBB27A7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2B21-290B-43E2-B0B3-5F27A45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6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F56F6-11B3-487F-B559-E481C063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E11C4-8224-4C9F-9410-92E9563DC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63248-E351-46B9-B828-FA7A19F12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475C-2DBC-4800-AEBB-66C9DF42650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B6984-B58C-47F9-BE11-9BFEA2920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040E1-C565-405B-997E-A789AEEBF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B2B21-290B-43E2-B0B3-5F27A45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6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slide" Target="slide4.xml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8.gif"/><Relationship Id="rId10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slide" Target="slide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10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" action="ppaction://noaction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A0ABF54-144D-45B9-AAED-F4B1EDC780E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4*2{0959EB54-1F19-4341-8F56-493D2CEB1A95}&quot;,&quot;C:\\Users\\TRANG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V Tuần 20 LTVC Hai thành phần chính của câu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AB614C-903E-40AF-AF8A-70D7872D8C81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FCBC38-B59A-4B49-A679-324EC9686F71}:2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D7D20F-2D6A-4994-BAE9-8C15B9795C62}:2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317789-A0D1-44D6-AA64-1DD7C9B9EC35}:7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C734F8-2513-41F6-BFCA-0ABD6F4B9275}:20075774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137</Words>
  <Application>Microsoft Office PowerPoint</Application>
  <PresentationFormat>Widescreen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Tuần 20 LTVC Hai thành phần chính của câu</dc:title>
  <dc:creator>TRANG</dc:creator>
  <cp:lastModifiedBy>TRANG</cp:lastModifiedBy>
  <cp:revision>5</cp:revision>
  <dcterms:created xsi:type="dcterms:W3CDTF">2026-01-19T03:07:36Z</dcterms:created>
  <dcterms:modified xsi:type="dcterms:W3CDTF">2026-01-24T09:46:19Z</dcterms:modified>
</cp:coreProperties>
</file>