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80" r:id="rId3"/>
  </p:sldMasterIdLst>
  <p:notesMasterIdLst>
    <p:notesMasterId r:id="rId22"/>
  </p:notesMasterIdLst>
  <p:sldIdLst>
    <p:sldId id="390" r:id="rId4"/>
    <p:sldId id="320" r:id="rId5"/>
    <p:sldId id="377" r:id="rId6"/>
    <p:sldId id="321" r:id="rId7"/>
    <p:sldId id="378" r:id="rId8"/>
    <p:sldId id="355" r:id="rId9"/>
    <p:sldId id="322" r:id="rId10"/>
    <p:sldId id="358" r:id="rId11"/>
    <p:sldId id="379" r:id="rId12"/>
    <p:sldId id="363" r:id="rId13"/>
    <p:sldId id="380" r:id="rId14"/>
    <p:sldId id="381" r:id="rId15"/>
    <p:sldId id="382" r:id="rId16"/>
    <p:sldId id="384" r:id="rId17"/>
    <p:sldId id="385" r:id="rId18"/>
    <p:sldId id="386" r:id="rId19"/>
    <p:sldId id="387" r:id="rId20"/>
    <p:sldId id="3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4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8BA7-4C13-92E0-BD14D41DCC9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8BA7-4C13-92E0-BD14D41DCC9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8BA7-4C13-92E0-BD14D41DCC9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ef85968b-4eea-4655-8cce-dd1ff92368e1}"/>
      </c:ext>
    </c:extLst>
  </c:chart>
  <c:spPr>
    <a:noFill/>
    <a:ln w="9525" cap="flat" cmpd="sng" algn="ctr">
      <a:noFill/>
      <a:round/>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EA4-4F4A-AFEB-61DB3A531DE8}"/>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EA4-4F4A-AFEB-61DB3A531DE8}"/>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EA4-4F4A-AFEB-61DB3A531DE8}"/>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477539d5-36ac-4cd3-88cd-8bafc53e9f61}"/>
      </c:ext>
    </c:extLst>
  </c:chart>
  <c:spPr>
    <a:noFill/>
    <a:ln w="9525" cap="flat" cmpd="sng" algn="ctr">
      <a:noFill/>
      <a:round/>
    </a:ln>
    <a:effectLst/>
  </c:spPr>
  <c:txPr>
    <a:bodyPr/>
    <a:lstStyle/>
    <a:p>
      <a:pPr>
        <a:defRPr lang="en-US"/>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E9B4-4937-B6A9-F7C03223A24B}"/>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E9B4-4937-B6A9-F7C03223A24B}"/>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E9B4-4937-B6A9-F7C03223A24B}"/>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bd9114ef-55ae-4bc5-87a0-e12f397d440d}"/>
      </c:ext>
    </c:extLst>
  </c:chart>
  <c:spPr>
    <a:noFill/>
    <a:ln w="9525" cap="flat" cmpd="sng" algn="ctr">
      <a:noFill/>
      <a:round/>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026B-45D6-9A18-77993B6FC7BE}"/>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026B-45D6-9A18-77993B6FC7BE}"/>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026B-45D6-9A18-77993B6FC7BE}"/>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6c8c858a-86f3-44cd-ba95-26d17aa28c6d}"/>
      </c:ext>
    </c:extLst>
  </c:chart>
  <c:spPr>
    <a:noFill/>
    <a:ln w="9525" cap="flat" cmpd="sng" algn="ctr">
      <a:noFill/>
      <a:round/>
    </a:ln>
    <a:effectLst/>
  </c:spPr>
  <c:txPr>
    <a:bodyPr/>
    <a:lstStyle/>
    <a:p>
      <a:pPr>
        <a:defRPr lang="en-US"/>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E4C0-468A-8844-2C92782C76CA}"/>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E4C0-468A-8844-2C92782C76CA}"/>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E4C0-468A-8844-2C92782C76CA}"/>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6f900c69-3eba-4520-9865-dfa7d90fe504}"/>
      </c:ext>
    </c:extLst>
  </c:chart>
  <c:spPr>
    <a:noFill/>
    <a:ln w="9525" cap="flat" cmpd="sng" algn="ctr">
      <a:noFill/>
      <a:round/>
    </a:ln>
    <a:effectLst/>
  </c:spPr>
  <c:txPr>
    <a:bodyPr/>
    <a:lstStyle/>
    <a:p>
      <a:pPr>
        <a:defRPr lang="en-US"/>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297A-4B0A-814A-5E6382E43947}"/>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297A-4B0A-814A-5E6382E43947}"/>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297A-4B0A-814A-5E6382E43947}"/>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b7b7fa15-e7a2-4fa0-a92f-3ede09ce1f49}"/>
      </c:ext>
    </c:extLst>
  </c:chart>
  <c:spPr>
    <a:noFill/>
    <a:ln w="9525" cap="flat" cmpd="sng" algn="ctr">
      <a:noFill/>
      <a:round/>
    </a:ln>
    <a:effectLst/>
  </c:spPr>
  <c:txPr>
    <a:bodyPr/>
    <a:lstStyle/>
    <a:p>
      <a:pPr>
        <a:defRPr lang="en-US"/>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DCEC-4473-8E99-6D05CB106CBC}"/>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DCEC-4473-8E99-6D05CB106CBC}"/>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DCEC-4473-8E99-6D05CB106CBC}"/>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5"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e79b368f-9034-4362-abcc-c228aaef20e6}"/>
      </c:ext>
    </c:extLst>
  </c:chart>
  <c:spPr>
    <a:noFill/>
    <a:ln w="9525" cap="flat" cmpd="sng" algn="ctr">
      <a:noFill/>
      <a:round/>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3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Microsoft YaHei" panose="020B0503020204020204" pitchFamily="34" charset="-122"/>
                <a:hlinkClick r:id="rId2"/>
              </a:rPr>
              <a:t>节日</a:t>
            </a:r>
            <a:r>
              <a:rPr lang="en-US" altLang="zh-CN" sz="100" dirty="0">
                <a:solidFill>
                  <a:prstClr val="black"/>
                </a:solidFill>
                <a:ea typeface="Microsoft YaHei" panose="020B0503020204020204" pitchFamily="34" charset="-122"/>
                <a:hlinkClick r:id="rId2"/>
              </a:rPr>
              <a:t>PPT</a:t>
            </a:r>
            <a:r>
              <a:rPr lang="zh-CN" altLang="en-US" sz="100" dirty="0">
                <a:solidFill>
                  <a:prstClr val="black"/>
                </a:solidFill>
                <a:ea typeface="Microsoft YaHei" panose="020B0503020204020204" pitchFamily="34" charset="-122"/>
                <a:hlinkClick r:id="rId2"/>
              </a:rPr>
              <a:t>模板</a:t>
            </a:r>
            <a:r>
              <a:rPr lang="zh-CN" altLang="en-US" sz="100" dirty="0">
                <a:solidFill>
                  <a:prstClr val="black"/>
                </a:solidFill>
                <a:ea typeface="Microsoft YaHei" panose="020B0503020204020204" pitchFamily="34" charset="-122"/>
              </a:rPr>
              <a:t> </a:t>
            </a:r>
            <a:r>
              <a:rPr lang="en-US" altLang="zh-CN" sz="100" dirty="0">
                <a:solidFill>
                  <a:prstClr val="black"/>
                </a:solidFill>
                <a:ea typeface="Microsoft YaHei" panose="020B0503020204020204" pitchFamily="34" charset="-122"/>
              </a:rPr>
              <a:t>http://www.1ppt.com/jieri/</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eaLnBrk="1" hangingPunct="1">
              <a:defRPr>
                <a:solidFill>
                  <a:prstClr val="black">
                    <a:tint val="75000"/>
                  </a:prstClr>
                </a:solidFill>
                <a:latin typeface="Arial" panose="020B0604020202020204" pitchFamily="34" charset="0"/>
              </a:defRPr>
            </a:lvl1pPr>
          </a:lstStyle>
          <a:p>
            <a:pPr>
              <a:defRPr/>
            </a:pPr>
            <a:fld id="{79E5E0BB-4FCA-4F49-8E81-8023AD800205}" type="datetimeFigureOut">
              <a:rPr lang="en-US"/>
              <a:t>1/27/2026</a:t>
            </a:fld>
            <a:endParaRPr lang="en-US"/>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eaLnBrk="1" hangingPunct="1">
              <a:defRPr>
                <a:solidFill>
                  <a:prstClr val="black">
                    <a:tint val="75000"/>
                  </a:prstClr>
                </a:solidFill>
                <a:latin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a:xfrm>
            <a:off x="8610600" y="6356350"/>
            <a:ext cx="2743200" cy="365125"/>
          </a:xfrm>
          <a:prstGeom prst="rect">
            <a:avLst/>
          </a:prstGeom>
        </p:spPr>
        <p:txBody>
          <a:bodyPr/>
          <a:lstStyle>
            <a:lvl1pPr eaLnBrk="1" hangingPunct="1">
              <a:defRPr>
                <a:latin typeface="Arial" panose="020B0604020202020204" pitchFamily="34" charset="0"/>
              </a:defRPr>
            </a:lvl1pPr>
          </a:lstStyle>
          <a:p>
            <a:fld id="{617255F1-4A73-465B-B924-99EE589B2341}"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1/27/2026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40AF32D-10BE-4790-B7AC-2A24A0EA446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Footer Placeholder 4"/>
          <p:cNvSpPr>
            <a:spLocks noGrp="1"/>
          </p:cNvSpPr>
          <p:nvPr>
            <p:ph type="ftr" sz="quarter" idx="11"/>
          </p:nvPr>
        </p:nvSpPr>
        <p:spPr/>
        <p:txBody>
          <a:bodyPr/>
          <a:lstStyle/>
          <a:p>
            <a:pPr defTabSz="914400"/>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Footer Placeholder 4"/>
          <p:cNvSpPr>
            <a:spLocks noGrp="1"/>
          </p:cNvSpPr>
          <p:nvPr>
            <p:ph type="ftr" sz="quarter" idx="11"/>
          </p:nvPr>
        </p:nvSpPr>
        <p:spPr/>
        <p:txBody>
          <a:bodyPr/>
          <a:lstStyle/>
          <a:p>
            <a:pPr defTabSz="914400"/>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image" Target="../media/image1.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image" Target="../media/image5.jpeg"/><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35"/>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897D7747-D9D0-4222-AE01-C647B9939E3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4" name="Picture 3" descr="A white circle with leaves and blue text&#10;&#10;Description automatically generated"/>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50.xml"/><Relationship Id="rId6" Type="http://schemas.openxmlformats.org/officeDocument/2006/relationships/chart" Target="../charts/chart1.xml"/><Relationship Id="rId5" Type="http://schemas.openxmlformats.org/officeDocument/2006/relationships/image" Target="../media/image33.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7.png"/><Relationship Id="rId1" Type="http://schemas.openxmlformats.org/officeDocument/2006/relationships/slideLayout" Target="../slideLayouts/slideLayout51.xml"/><Relationship Id="rId6" Type="http://schemas.openxmlformats.org/officeDocument/2006/relationships/chart" Target="../charts/chart2.xml"/><Relationship Id="rId5" Type="http://schemas.openxmlformats.org/officeDocument/2006/relationships/image" Target="../media/image33.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5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33.svg"/><Relationship Id="rId5" Type="http://schemas.openxmlformats.org/officeDocument/2006/relationships/image" Target="../media/image38.pn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55.xml"/><Relationship Id="rId6" Type="http://schemas.openxmlformats.org/officeDocument/2006/relationships/chart" Target="../charts/chart4.xml"/><Relationship Id="rId5" Type="http://schemas.openxmlformats.org/officeDocument/2006/relationships/image" Target="../media/image33.sv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56.xml"/><Relationship Id="rId6" Type="http://schemas.openxmlformats.org/officeDocument/2006/relationships/chart" Target="../charts/chart5.xml"/><Relationship Id="rId5" Type="http://schemas.openxmlformats.org/officeDocument/2006/relationships/image" Target="../media/image33.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57.xml"/><Relationship Id="rId6" Type="http://schemas.openxmlformats.org/officeDocument/2006/relationships/chart" Target="../charts/chart6.xml"/><Relationship Id="rId5" Type="http://schemas.openxmlformats.org/officeDocument/2006/relationships/image" Target="../media/image33.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5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5" Type="http://schemas.openxmlformats.org/officeDocument/2006/relationships/image" Target="../media/image41.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0.xml"/><Relationship Id="rId6" Type="http://schemas.openxmlformats.org/officeDocument/2006/relationships/chart" Target="../charts/chart7.xml"/><Relationship Id="rId5" Type="http://schemas.openxmlformats.org/officeDocument/2006/relationships/image" Target="../media/image33.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slide" Target="slide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4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8.xml"/><Relationship Id="rId5" Type="http://schemas.openxmlformats.org/officeDocument/2006/relationships/image" Target="../media/image33.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9.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5654" y="4651649"/>
            <a:ext cx="20002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4" y="-76201"/>
            <a:ext cx="2025104" cy="201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38722" y="4122"/>
            <a:ext cx="2057400" cy="204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POINSET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tretch>
            <a:fillRect/>
          </a:stretch>
        </p:blipFill>
        <p:spPr>
          <a:xfrm>
            <a:off x="5456835" y="2563522"/>
            <a:ext cx="1278331" cy="1273759"/>
          </a:xfrm>
          <a:noFill/>
        </p:spPr>
      </p:pic>
      <p:pic>
        <p:nvPicPr>
          <p:cNvPr id="97291" name="Picture 16" descr="clematis Ville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38150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rot="16200000">
            <a:off x="-8377" y="4893275"/>
            <a:ext cx="1968343" cy="1961106"/>
          </a:xfrm>
          <a:prstGeom prst="rect">
            <a:avLst/>
          </a:prstGeom>
          <a:noFill/>
        </p:spPr>
      </p:pic>
      <p:grpSp>
        <p:nvGrpSpPr>
          <p:cNvPr id="12" name="Group 11"/>
          <p:cNvGrpSpPr/>
          <p:nvPr/>
        </p:nvGrpSpPr>
        <p:grpSpPr>
          <a:xfrm>
            <a:off x="797761" y="274289"/>
            <a:ext cx="10846338" cy="6545887"/>
            <a:chOff x="981410" y="1711582"/>
            <a:chExt cx="9977377" cy="4669412"/>
          </a:xfrm>
        </p:grpSpPr>
        <p:sp>
          <p:nvSpPr>
            <p:cNvPr id="14" name="矩形: 圆角 2"/>
            <p:cNvSpPr/>
            <p:nvPr/>
          </p:nvSpPr>
          <p:spPr>
            <a:xfrm>
              <a:off x="981410" y="1711582"/>
              <a:ext cx="9977377" cy="4669412"/>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p:cNvSpPr/>
            <p:nvPr/>
          </p:nvSpPr>
          <p:spPr>
            <a:xfrm>
              <a:off x="1317058" y="1790142"/>
              <a:ext cx="9310885" cy="4468102"/>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20" name="Text Box 5"/>
          <p:cNvSpPr txBox="1">
            <a:spLocks noChangeArrowheads="1"/>
          </p:cNvSpPr>
          <p:nvPr/>
        </p:nvSpPr>
        <p:spPr bwMode="auto">
          <a:xfrm>
            <a:off x="-1240660" y="5803587"/>
            <a:ext cx="6697495" cy="646331"/>
          </a:xfrm>
          <a:prstGeom prst="rect">
            <a:avLst/>
          </a:prstGeom>
          <a:noFill/>
          <a:ln>
            <a:noFill/>
          </a:ln>
          <a:effectLst/>
        </p:spPr>
        <p:txBody>
          <a:bodyPr wrap="square">
            <a:spAutoFit/>
          </a:bodyPr>
          <a:lstStyle/>
          <a:p>
            <a:pPr eaLnBrk="0" hangingPunct="0">
              <a:spcBef>
                <a:spcPct val="50000"/>
              </a:spcBef>
              <a:defRPr/>
            </a:pPr>
            <a:r>
              <a:rPr lang="en-US" sz="3600" dirty="0">
                <a:solidFill>
                  <a:prstClr val="black"/>
                </a:solidFill>
                <a:effectLst>
                  <a:outerShdw blurRad="38100" dist="38100" dir="2700000" algn="tl">
                    <a:srgbClr val="000000">
                      <a:alpha val="43137"/>
                    </a:srgbClr>
                  </a:outerShdw>
                </a:effectLst>
                <a:latin typeface="Times New Roman" panose="02020603050405020304" pitchFamily="18" charset="0"/>
              </a:rPr>
              <a:t> </a:t>
            </a:r>
            <a:endParaRPr lang="en-US" sz="3600" b="1" dirty="0">
              <a:solidFill>
                <a:prstClr val="black"/>
              </a:solidFill>
              <a:effectLst>
                <a:outerShdw blurRad="38100" dist="38100" dir="2700000" algn="tl">
                  <a:srgbClr val="000000">
                    <a:alpha val="43137"/>
                  </a:srgbClr>
                </a:outerShdw>
              </a:effectLst>
              <a:latin typeface="HP001 5 hàng 1 ô ly" panose="020B0603050302020204" pitchFamily="34" charset="0"/>
            </a:endParaRPr>
          </a:p>
        </p:txBody>
      </p:sp>
      <p:pic>
        <p:nvPicPr>
          <p:cNvPr id="16" name="Picture 15"/>
          <p:cNvPicPr>
            <a:picLocks noChangeAspect="1"/>
          </p:cNvPicPr>
          <p:nvPr/>
        </p:nvPicPr>
        <p:blipFill>
          <a:blip r:embed="rId5"/>
          <a:stretch>
            <a:fillRect/>
          </a:stretch>
        </p:blipFill>
        <p:spPr>
          <a:xfrm>
            <a:off x="4243558" y="1112363"/>
            <a:ext cx="4986960" cy="1562585"/>
          </a:xfrm>
          <a:prstGeom prst="rect">
            <a:avLst/>
          </a:prstGeom>
        </p:spPr>
      </p:pic>
      <p:pic>
        <p:nvPicPr>
          <p:cNvPr id="17" name="Picture 16"/>
          <p:cNvPicPr>
            <a:picLocks noChangeAspect="1"/>
          </p:cNvPicPr>
          <p:nvPr/>
        </p:nvPicPr>
        <p:blipFill>
          <a:blip r:embed="rId6"/>
          <a:stretch>
            <a:fillRect/>
          </a:stretch>
        </p:blipFill>
        <p:spPr>
          <a:xfrm>
            <a:off x="1791093" y="3038007"/>
            <a:ext cx="8938609" cy="2532434"/>
          </a:xfrm>
          <a:prstGeom prst="rect">
            <a:avLst/>
          </a:prstGeom>
          <a:solidFill>
            <a:srgbClr val="00B0F0"/>
          </a:solidFill>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p:cNvGrpSpPr/>
          <p:nvPr/>
        </p:nvGrpSpPr>
        <p:grpSpPr>
          <a:xfrm>
            <a:off x="308404" y="991972"/>
            <a:ext cx="11575192" cy="5114064"/>
            <a:chOff x="639096" y="1013468"/>
            <a:chExt cx="10913807" cy="4821275"/>
          </a:xfrm>
        </p:grpSpPr>
        <p:sp>
          <p:nvSpPr>
            <p:cNvPr id="202" name="Rectangle 201"/>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3" name="Rectangle: Rounded Corners 202"/>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4" name="Freeform: Shape 203"/>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5" name="Freeform: Shape 204"/>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sp>
        <p:nvSpPr>
          <p:cNvPr id="2" name="TextBox 1"/>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p:cNvGrpSpPr/>
          <p:nvPr/>
        </p:nvGrpSpPr>
        <p:grpSpPr>
          <a:xfrm>
            <a:off x="308404" y="924560"/>
            <a:ext cx="11575192" cy="5567681"/>
            <a:chOff x="639096" y="954378"/>
            <a:chExt cx="10913807" cy="4880366"/>
          </a:xfrm>
        </p:grpSpPr>
        <p:sp>
          <p:nvSpPr>
            <p:cNvPr id="202" name="Rectangle 201"/>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sp>
        <p:nvSpPr>
          <p:cNvPr id="2" name="TextBox 1"/>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SimSun"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SimSun"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p:cNvGrpSpPr/>
          <p:nvPr/>
        </p:nvGrpSpPr>
        <p:grpSpPr>
          <a:xfrm>
            <a:off x="308404" y="991972"/>
            <a:ext cx="11575192" cy="5114064"/>
            <a:chOff x="639096" y="1013468"/>
            <a:chExt cx="10913807" cy="4821275"/>
          </a:xfrm>
        </p:grpSpPr>
        <p:sp>
          <p:nvSpPr>
            <p:cNvPr id="202" name="Rectangle 201"/>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3" name="Rectangle: Rounded Corners 202"/>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4" name="Freeform: Shape 203"/>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5" name="Freeform: Shape 204"/>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pic>
        <p:nvPicPr>
          <p:cNvPr id="5" name="Picture 4"/>
          <p:cNvPicPr>
            <a:picLocks noChangeAspect="1"/>
          </p:cNvPicPr>
          <p:nvPr/>
        </p:nvPicPr>
        <p:blipFill>
          <a:blip r:embed="rId8"/>
          <a:stretch>
            <a:fillRect/>
          </a:stretch>
        </p:blipFill>
        <p:spPr>
          <a:xfrm>
            <a:off x="5931489" y="3017520"/>
            <a:ext cx="5718221" cy="2907029"/>
          </a:xfrm>
          <a:prstGeom prst="rect">
            <a:avLst/>
          </a:prstGeom>
        </p:spPr>
      </p:pic>
      <p:sp>
        <p:nvSpPr>
          <p:cNvPr id="6" name="TextBox 5"/>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p:cNvGrpSpPr/>
          <p:nvPr/>
        </p:nvGrpSpPr>
        <p:grpSpPr>
          <a:xfrm>
            <a:off x="308404" y="991972"/>
            <a:ext cx="11575192" cy="5114064"/>
            <a:chOff x="639096" y="1013468"/>
            <a:chExt cx="10913807" cy="4821275"/>
          </a:xfrm>
        </p:grpSpPr>
        <p:sp>
          <p:nvSpPr>
            <p:cNvPr id="202" name="Rectangle 201"/>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3" name="Rectangle: Rounded Corners 202"/>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4" name="Freeform: Shape 203"/>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5" name="Freeform: Shape 204"/>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pic>
        <p:nvPicPr>
          <p:cNvPr id="5" name="Picture 4"/>
          <p:cNvPicPr>
            <a:picLocks noChangeAspect="1"/>
          </p:cNvPicPr>
          <p:nvPr/>
        </p:nvPicPr>
        <p:blipFill>
          <a:blip r:embed="rId7"/>
          <a:stretch>
            <a:fillRect/>
          </a:stretch>
        </p:blipFill>
        <p:spPr>
          <a:xfrm>
            <a:off x="5931489" y="3017520"/>
            <a:ext cx="5718221" cy="2907029"/>
          </a:xfrm>
          <a:prstGeom prst="rect">
            <a:avLst/>
          </a:prstGeom>
        </p:spPr>
      </p:pic>
      <p:sp>
        <p:nvSpPr>
          <p:cNvPr id="6" name="TextBox 5"/>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p:cNvGrpSpPr/>
          <p:nvPr/>
        </p:nvGrpSpPr>
        <p:grpSpPr>
          <a:xfrm>
            <a:off x="308404" y="991972"/>
            <a:ext cx="11575192" cy="5114064"/>
            <a:chOff x="639096" y="1013468"/>
            <a:chExt cx="10913807" cy="4821275"/>
          </a:xfrm>
        </p:grpSpPr>
        <p:sp>
          <p:nvSpPr>
            <p:cNvPr id="202" name="Rectangle 201"/>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3" name="Rectangle: Rounded Corners 202"/>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4" name="Freeform: Shape 203"/>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5" name="Freeform: Shape 204"/>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pic>
        <p:nvPicPr>
          <p:cNvPr id="5" name="Picture 4"/>
          <p:cNvPicPr>
            <a:picLocks noChangeAspect="1"/>
          </p:cNvPicPr>
          <p:nvPr/>
        </p:nvPicPr>
        <p:blipFill>
          <a:blip r:embed="rId7"/>
          <a:stretch>
            <a:fillRect/>
          </a:stretch>
        </p:blipFill>
        <p:spPr>
          <a:xfrm>
            <a:off x="5931489" y="3017520"/>
            <a:ext cx="5718221" cy="2907029"/>
          </a:xfrm>
          <a:prstGeom prst="rect">
            <a:avLst/>
          </a:prstGeom>
        </p:spPr>
      </p:pic>
      <p:sp>
        <p:nvSpPr>
          <p:cNvPr id="6" name="TextBox 5"/>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p:cNvGrpSpPr/>
          <p:nvPr/>
        </p:nvGrpSpPr>
        <p:grpSpPr>
          <a:xfrm>
            <a:off x="308404" y="991972"/>
            <a:ext cx="11575192" cy="5114064"/>
            <a:chOff x="639096" y="1013468"/>
            <a:chExt cx="10913807" cy="4821275"/>
          </a:xfrm>
        </p:grpSpPr>
        <p:sp>
          <p:nvSpPr>
            <p:cNvPr id="202" name="Rectangle 201"/>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3" name="Rectangle: Rounded Corners 202"/>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4" name="Freeform: Shape 203"/>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5" name="Freeform: Shape 204"/>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pic>
        <p:nvPicPr>
          <p:cNvPr id="5" name="Picture 4"/>
          <p:cNvPicPr>
            <a:picLocks noChangeAspect="1"/>
          </p:cNvPicPr>
          <p:nvPr/>
        </p:nvPicPr>
        <p:blipFill>
          <a:blip r:embed="rId7"/>
          <a:stretch>
            <a:fillRect/>
          </a:stretch>
        </p:blipFill>
        <p:spPr>
          <a:xfrm>
            <a:off x="5931489" y="3017520"/>
            <a:ext cx="5718221" cy="2907029"/>
          </a:xfrm>
          <a:prstGeom prst="rect">
            <a:avLst/>
          </a:prstGeom>
        </p:spPr>
      </p:pic>
      <p:sp>
        <p:nvSpPr>
          <p:cNvPr id="6" name="TextBox 5"/>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p:cNvPicPr>
            <a:picLocks noChangeAspect="1"/>
          </p:cNvPicPr>
          <p:nvPr/>
        </p:nvPicPr>
        <p:blipFill>
          <a:blip r:embed="rId15"/>
          <a:stretch>
            <a:fillRect/>
          </a:stretch>
        </p:blipFill>
        <p:spPr>
          <a:xfrm>
            <a:off x="2350815" y="1075735"/>
            <a:ext cx="4828450" cy="482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111" name="Group 110"/>
          <p:cNvGrpSpPr/>
          <p:nvPr/>
        </p:nvGrpSpPr>
        <p:grpSpPr>
          <a:xfrm>
            <a:off x="8336813" y="493521"/>
            <a:ext cx="737177" cy="469320"/>
            <a:chOff x="8356016" y="493521"/>
            <a:chExt cx="695056" cy="442451"/>
          </a:xfrm>
        </p:grpSpPr>
        <p:sp>
          <p:nvSpPr>
            <p:cNvPr id="112" name="Parallelogram 111"/>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14" name="Graphic 113"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22" name="Graphic 121"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p:cNvGrpSpPr/>
          <p:nvPr/>
        </p:nvGrpSpPr>
        <p:grpSpPr>
          <a:xfrm>
            <a:off x="334597" y="439250"/>
            <a:ext cx="11689158" cy="6087834"/>
            <a:chOff x="639095" y="440278"/>
            <a:chExt cx="11021261" cy="5739295"/>
          </a:xfrm>
        </p:grpSpPr>
        <p:sp>
          <p:nvSpPr>
            <p:cNvPr id="175" name="Freeform: Shape 174"/>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p:cNvGrpSpPr/>
            <p:nvPr/>
          </p:nvGrpSpPr>
          <p:grpSpPr>
            <a:xfrm>
              <a:off x="639096" y="1013468"/>
              <a:ext cx="10913807" cy="4821275"/>
              <a:chOff x="639096" y="1013468"/>
              <a:chExt cx="10913807" cy="4821275"/>
            </a:xfrm>
          </p:grpSpPr>
          <p:sp>
            <p:nvSpPr>
              <p:cNvPr id="191" name="Rectangle 190"/>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p:cNvGrpSpPr/>
            <p:nvPr/>
          </p:nvGrpSpPr>
          <p:grpSpPr>
            <a:xfrm>
              <a:off x="639095" y="1020971"/>
              <a:ext cx="10913807" cy="4821275"/>
              <a:chOff x="639096" y="1013468"/>
              <a:chExt cx="10913807" cy="4821275"/>
            </a:xfrm>
          </p:grpSpPr>
          <p:sp>
            <p:nvSpPr>
              <p:cNvPr id="186" name="Rectangle 185"/>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198" name="Graphic 197"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p:cNvGrpSpPr/>
          <p:nvPr/>
        </p:nvGrpSpPr>
        <p:grpSpPr>
          <a:xfrm>
            <a:off x="308404" y="991972"/>
            <a:ext cx="11575192" cy="5114064"/>
            <a:chOff x="639096" y="1013468"/>
            <a:chExt cx="10913807" cy="4821275"/>
          </a:xfrm>
        </p:grpSpPr>
        <p:sp>
          <p:nvSpPr>
            <p:cNvPr id="202" name="Rectangle 201"/>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3" name="Rectangle: Rounded Corners 202"/>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204" name="Freeform: Shape 203"/>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5" name="Freeform: Shape 204"/>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206" name="Heart 205"/>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pic>
        <p:nvPicPr>
          <p:cNvPr id="3" name="Picture 2" descr="A cartoon of a person holding a sword&#10;&#10;Description automatically generated with low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hãy</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p:cNvPicPr>
            <a:picLocks noChangeAspect="1"/>
          </p:cNvPicPr>
          <p:nvPr/>
        </p:nvPicPr>
        <p:blipFill>
          <a:blip r:embed="rId3"/>
          <a:srcRect/>
          <a:stretch>
            <a:fillRect/>
          </a:stretch>
        </p:blipFill>
        <p:spPr>
          <a:xfrm>
            <a:off x="7632833" y="599720"/>
            <a:ext cx="3250883" cy="5195705"/>
          </a:xfrm>
          <a:prstGeom prst="rect">
            <a:avLst/>
          </a:prstGeom>
        </p:spPr>
      </p:pic>
      <p:grpSp>
        <p:nvGrpSpPr>
          <p:cNvPr id="4" name="Group 1"/>
          <p:cNvGrpSpPr/>
          <p:nvPr/>
        </p:nvGrpSpPr>
        <p:grpSpPr>
          <a:xfrm>
            <a:off x="0" y="599380"/>
            <a:ext cx="11599392" cy="5200650"/>
            <a:chOff x="472664" y="1090886"/>
            <a:chExt cx="5826872" cy="5200650"/>
          </a:xfrm>
          <a:effectLst>
            <a:outerShdw blurRad="50800" dist="38100" dir="2700000" algn="tl" rotWithShape="0">
              <a:prstClr val="black">
                <a:alpha val="40000"/>
              </a:prstClr>
            </a:outerShdw>
          </a:effectLst>
        </p:grpSpPr>
        <p:sp>
          <p:nvSpPr>
            <p:cNvPr id="5" name="文本框 10"/>
            <p:cNvSpPr txBox="1"/>
            <p:nvPr/>
          </p:nvSpPr>
          <p:spPr>
            <a:xfrm>
              <a:off x="472664" y="1090886"/>
              <a:ext cx="5826872" cy="2646878"/>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endParaRPr lang="ko-KR" altLang="en-US" sz="16600" b="1" cap="none" dirty="0">
                <a:latin typeface="UTM Loko" panose="02040603050506020204" pitchFamily="18" charset="0"/>
                <a:ea typeface="Microsoft YaHei" panose="020B0503020204020204" pitchFamily="34" charset="-122"/>
              </a:endParaRPr>
            </a:p>
          </p:txBody>
        </p:sp>
        <p:sp>
          <p:nvSpPr>
            <p:cNvPr id="6" name="文本框 10"/>
            <p:cNvSpPr txBox="1"/>
            <p:nvPr/>
          </p:nvSpPr>
          <p:spPr>
            <a:xfrm>
              <a:off x="590051" y="1090886"/>
              <a:ext cx="4227864" cy="5200650"/>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ko-KR" sz="16600" b="1" dirty="0">
                  <a:solidFill>
                    <a:srgbClr val="00B050"/>
                  </a:solidFill>
                  <a:latin typeface="Times New Roman" panose="02020603050405020304" pitchFamily="18" charset="0"/>
                  <a:ea typeface="字魂52号-阿开漫画体" panose="00000500000000000000" pitchFamily="2" charset="-122"/>
                  <a:cs typeface="Times New Roman" panose="02020603050405020304" pitchFamily="18" charset="0"/>
                </a:rPr>
                <a:t>KHỞI ĐỘNG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83" name="Group 82"/>
          <p:cNvGrpSpPr/>
          <p:nvPr/>
        </p:nvGrpSpPr>
        <p:grpSpPr>
          <a:xfrm>
            <a:off x="3218587" y="187592"/>
            <a:ext cx="695056" cy="442451"/>
            <a:chOff x="3550860" y="468074"/>
            <a:chExt cx="695056" cy="442451"/>
          </a:xfrm>
        </p:grpSpPr>
        <p:sp>
          <p:nvSpPr>
            <p:cNvPr id="85" name="Parallelogram 84"/>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86" name="Graphic 85" descr="Add"/>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nvGrpSpPr>
          <p:cNvPr id="88" name="Group 87"/>
          <p:cNvGrpSpPr/>
          <p:nvPr/>
        </p:nvGrpSpPr>
        <p:grpSpPr>
          <a:xfrm>
            <a:off x="119454" y="416560"/>
            <a:ext cx="12013580" cy="6187683"/>
            <a:chOff x="639096" y="863047"/>
            <a:chExt cx="10913807" cy="4971696"/>
          </a:xfrm>
        </p:grpSpPr>
        <p:sp>
          <p:nvSpPr>
            <p:cNvPr id="89" name="Rectangle 88"/>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0" name="Rectangle: Rounded Corners 89"/>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1" name="Freeform: Shape 90"/>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92" name="Freeform: Shape 91"/>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93" name="Heart 92"/>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sp>
        <p:nvSpPr>
          <p:cNvPr id="94" name="TextBox 93"/>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1</a:t>
            </a:r>
          </a:p>
        </p:txBody>
      </p:sp>
      <p:sp>
        <p:nvSpPr>
          <p:cNvPr id="95" name="TextBox 94"/>
          <p:cNvSpPr txBox="1"/>
          <p:nvPr/>
        </p:nvSpPr>
        <p:spPr>
          <a:xfrm>
            <a:off x="1442720" y="428625"/>
            <a:ext cx="10007600" cy="52768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Tìm chủ ngữ thích hợp thay cho bông hoa trong đoạn văn</a:t>
            </a:r>
          </a:p>
        </p:txBody>
      </p:sp>
      <p:pic>
        <p:nvPicPr>
          <p:cNvPr id="96" name="Graphic 95" descr="Close"/>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sp>
        <p:nvSpPr>
          <p:cNvPr id="3" name="TextBox 2"/>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p:cNvGrpSpPr/>
          <p:nvPr/>
        </p:nvGrpSpPr>
        <p:grpSpPr>
          <a:xfrm>
            <a:off x="2528446" y="3002956"/>
            <a:ext cx="478914" cy="441284"/>
            <a:chOff x="-528109" y="4223226"/>
            <a:chExt cx="592090" cy="561482"/>
          </a:xfrm>
        </p:grpSpPr>
        <p:sp>
          <p:nvSpPr>
            <p:cNvPr id="17" name="Rectangle: Rounded Corners 16"/>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p:cNvPicPr>
            <a:picLocks noChangeAspect="1"/>
          </p:cNvPicPr>
          <p:nvPr/>
        </p:nvPicPr>
        <p:blipFill>
          <a:blip r:embed="rId9"/>
          <a:stretch>
            <a:fillRect/>
          </a:stretch>
        </p:blipFill>
        <p:spPr>
          <a:xfrm>
            <a:off x="447040" y="3860800"/>
            <a:ext cx="1940560" cy="482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83" name="Group 82"/>
          <p:cNvGrpSpPr/>
          <p:nvPr/>
        </p:nvGrpSpPr>
        <p:grpSpPr>
          <a:xfrm>
            <a:off x="3218587" y="187592"/>
            <a:ext cx="695056" cy="442451"/>
            <a:chOff x="3550860" y="468074"/>
            <a:chExt cx="695056" cy="442451"/>
          </a:xfrm>
        </p:grpSpPr>
        <p:sp>
          <p:nvSpPr>
            <p:cNvPr id="85" name="Parallelogram 84"/>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86" name="Graphic 85"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nvGrpSpPr>
          <p:cNvPr id="88" name="Group 87"/>
          <p:cNvGrpSpPr/>
          <p:nvPr/>
        </p:nvGrpSpPr>
        <p:grpSpPr>
          <a:xfrm>
            <a:off x="119454" y="427355"/>
            <a:ext cx="12013580" cy="6187683"/>
            <a:chOff x="639096" y="863047"/>
            <a:chExt cx="10913807" cy="4971696"/>
          </a:xfrm>
        </p:grpSpPr>
        <p:sp>
          <p:nvSpPr>
            <p:cNvPr id="89" name="Rectangle 88"/>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0" name="Rectangle: Rounded Corners 89"/>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1" name="Freeform: Shape 90"/>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92" name="Freeform: Shape 91"/>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93" name="Heart 92"/>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sp>
        <p:nvSpPr>
          <p:cNvPr id="94" name="TextBox 93"/>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p:cNvSpPr txBox="1"/>
          <p:nvPr/>
        </p:nvSpPr>
        <p:spPr>
          <a:xfrm>
            <a:off x="1442720" y="428796"/>
            <a:ext cx="10007600" cy="521970"/>
          </a:xfrm>
          <a:prstGeom prst="rect">
            <a:avLst/>
          </a:prstGeom>
          <a:noFill/>
        </p:spPr>
        <p:txBody>
          <a:bodyPr wrap="square" rtlCol="0">
            <a:spAutoFit/>
          </a:bodyPr>
          <a:lstStyle/>
          <a:p>
            <a:pPr lvl="0" algn="ctr" defTabSz="457200"/>
            <a:r>
              <a:rPr lang="id-ID" sz="2800" b="1" dirty="0">
                <a:solidFill>
                  <a:srgbClr val="FF0000"/>
                </a:solidFill>
                <a:latin typeface="Arial" panose="020B0604020202020204" pitchFamily="34" charset="0"/>
                <a:cs typeface="Arial" panose="020B0604020202020204" pitchFamily="34" charset="0"/>
              </a:rPr>
              <a:t>Tìm chủ ngữ thích hợp thay cho bông hoa trong đoạn văn</a:t>
            </a:r>
            <a:endParaRPr kumimoji="0" lang="id-ID"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96" name="Graphic 95"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sp>
        <p:nvSpPr>
          <p:cNvPr id="3" name="TextBox 2"/>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p:cNvGrpSpPr/>
          <p:nvPr/>
        </p:nvGrpSpPr>
        <p:grpSpPr>
          <a:xfrm>
            <a:off x="2528446" y="3002956"/>
            <a:ext cx="478914" cy="441284"/>
            <a:chOff x="-528109" y="4223226"/>
            <a:chExt cx="592090" cy="561482"/>
          </a:xfrm>
        </p:grpSpPr>
        <p:sp>
          <p:nvSpPr>
            <p:cNvPr id="17" name="Rectangle: Rounded Corners 16"/>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p:cNvPicPr>
            <a:picLocks noChangeAspect="1"/>
          </p:cNvPicPr>
          <p:nvPr/>
        </p:nvPicPr>
        <p:blipFill>
          <a:blip r:embed="rId8"/>
          <a:stretch>
            <a:fillRect/>
          </a:stretch>
        </p:blipFill>
        <p:spPr>
          <a:xfrm>
            <a:off x="447040" y="3860800"/>
            <a:ext cx="2062480" cy="482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SimSun"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SimSun"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83" name="Group 82"/>
          <p:cNvGrpSpPr/>
          <p:nvPr/>
        </p:nvGrpSpPr>
        <p:grpSpPr>
          <a:xfrm>
            <a:off x="3218587" y="187592"/>
            <a:ext cx="695056" cy="442451"/>
            <a:chOff x="3550860" y="468074"/>
            <a:chExt cx="695056" cy="442451"/>
          </a:xfrm>
        </p:grpSpPr>
        <p:sp>
          <p:nvSpPr>
            <p:cNvPr id="85" name="Parallelogram 84"/>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86" name="Graphic 85"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nvGrpSpPr>
          <p:cNvPr id="88" name="Group 87"/>
          <p:cNvGrpSpPr/>
          <p:nvPr/>
        </p:nvGrpSpPr>
        <p:grpSpPr>
          <a:xfrm>
            <a:off x="119454" y="396240"/>
            <a:ext cx="12013580" cy="6208004"/>
            <a:chOff x="639096" y="846720"/>
            <a:chExt cx="10913807" cy="4988023"/>
          </a:xfrm>
        </p:grpSpPr>
        <p:sp>
          <p:nvSpPr>
            <p:cNvPr id="89" name="Rectangle 88"/>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0" name="Rectangle: Rounded Corners 89"/>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1" name="Freeform: Shape 90"/>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92" name="Freeform: Shape 91"/>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grpSp>
      <p:sp>
        <p:nvSpPr>
          <p:cNvPr id="94" name="TextBox 93"/>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SimSun" panose="02010600030101010101" pitchFamily="2" charset="-122"/>
              <a:cs typeface="+mn-cs"/>
            </a:endParaRPr>
          </a:p>
        </p:txBody>
      </p:sp>
      <p:grpSp>
        <p:nvGrpSpPr>
          <p:cNvPr id="83" name="Group 82"/>
          <p:cNvGrpSpPr/>
          <p:nvPr/>
        </p:nvGrpSpPr>
        <p:grpSpPr>
          <a:xfrm>
            <a:off x="3218587" y="187592"/>
            <a:ext cx="695056" cy="442451"/>
            <a:chOff x="3550860" y="468074"/>
            <a:chExt cx="695056" cy="442451"/>
          </a:xfrm>
        </p:grpSpPr>
        <p:sp>
          <p:nvSpPr>
            <p:cNvPr id="85" name="Parallelogram 84"/>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pic>
          <p:nvPicPr>
            <p:cNvPr id="86" name="Graphic 85" descr="Ad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grpSp>
        <p:nvGrpSpPr>
          <p:cNvPr id="88" name="Group 87"/>
          <p:cNvGrpSpPr/>
          <p:nvPr/>
        </p:nvGrpSpPr>
        <p:grpSpPr>
          <a:xfrm>
            <a:off x="119454" y="396240"/>
            <a:ext cx="12013580" cy="6370320"/>
            <a:chOff x="639096" y="846720"/>
            <a:chExt cx="10913807" cy="4988023"/>
          </a:xfrm>
        </p:grpSpPr>
        <p:sp>
          <p:nvSpPr>
            <p:cNvPr id="89" name="Rectangle 88"/>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0" name="Rectangle: Rounded Corners 89"/>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Microsoft YaHei" panose="020B0503020204020204" pitchFamily="34" charset="-122"/>
                <a:ea typeface="+mn-ea"/>
                <a:cs typeface="+mn-cs"/>
              </a:endParaRPr>
            </a:p>
          </p:txBody>
        </p:sp>
        <p:sp>
          <p:nvSpPr>
            <p:cNvPr id="91" name="Freeform: Shape 90"/>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sp>
          <p:nvSpPr>
            <p:cNvPr id="92" name="Freeform: Shape 91"/>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n-ea"/>
                <a:cs typeface="+mn-cs"/>
              </a:endParaRPr>
            </a:p>
          </p:txBody>
        </p:sp>
      </p:grpSp>
      <p:sp>
        <p:nvSpPr>
          <p:cNvPr id="94" name="TextBox 93"/>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cxnSp>
        <p:nvCxnSpPr>
          <p:cNvPr id="3" name="Straight Connector 2"/>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935</Words>
  <Application>Microsoft Office PowerPoint</Application>
  <PresentationFormat>Widescreen</PresentationFormat>
  <Paragraphs>98</Paragraphs>
  <Slides>18</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Microsoft YaHei</vt:lpstr>
      <vt:lpstr>Arial</vt:lpstr>
      <vt:lpstr>Calibri</vt:lpstr>
      <vt:lpstr>Calibri Light</vt:lpstr>
      <vt:lpstr>Cambria</vt:lpstr>
      <vt:lpstr>HP001 5 hàng 1 ô ly</vt:lpstr>
      <vt:lpstr>Times New Roman</vt:lpstr>
      <vt:lpstr>UTM Loko</vt:lpstr>
      <vt:lpstr>自定义设计方案</vt:lpstr>
      <vt:lpstr>1_Office Theme</vt:lpstr>
      <vt:lpstr>Green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TRANG</cp:lastModifiedBy>
  <cp:revision>47</cp:revision>
  <dcterms:created xsi:type="dcterms:W3CDTF">2023-11-30T08:45:00Z</dcterms:created>
  <dcterms:modified xsi:type="dcterms:W3CDTF">2026-01-27T13:55:29Z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3139D7D56DD546D7A7E12ED4AF83DAB9_12</vt:lpwstr>
  </property>
  <property fmtid="{D5CDD505-2E9C-101B-9397-08002B2CF9AE}" pid="3" name="KSOProductBuildVer">
    <vt:lpwstr>1033-12.2.0.23196</vt:lpwstr>
  </property>
</Properties>
</file>