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34"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3F64E-CCAA-4F39-A2CC-3436A5227507}"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DAFBA-D9E0-494F-BF99-41A6A199863D}" type="slidenum">
              <a:rPr lang="en-US" smtClean="0"/>
              <a:t>‹#›</a:t>
            </a:fld>
            <a:endParaRPr lang="en-US"/>
          </a:p>
        </p:txBody>
      </p:sp>
    </p:spTree>
    <p:extLst>
      <p:ext uri="{BB962C8B-B14F-4D97-AF65-F5344CB8AC3E}">
        <p14:creationId xmlns:p14="http://schemas.microsoft.com/office/powerpoint/2010/main" val="167724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27C2-EBE9-4FA7-8B95-3751CD3A99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BA8F2-9B22-41EB-9111-E6FD1AB4A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A6D7C5-8DDB-484A-BD1F-923CC574A8D1}"/>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B1907282-A953-449C-97CE-B5F073978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F4C3D-3ED1-4FA3-BF2C-FBEB029A39DB}"/>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144280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01CA-2085-4F54-9C27-BE3919DA4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DC0E15-DE57-4739-8DAF-927316E8F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814F7-8186-4C7A-9B25-D6C84A6080F2}"/>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8594046B-66F7-48FC-A97C-17499AB1F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60441-7D8C-41D6-BE68-A467A59BDDC7}"/>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288667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61B0E-61C3-4C22-BF48-E956E145F9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A1685-7F77-4DFB-9AD1-F275BFA90D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FD9A7-AD43-4424-B0B4-22F876DC5A63}"/>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241C4406-83EC-4108-80CF-87FE28AF9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EAECB-7F24-410A-9EEE-B6F21ABBC373}"/>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773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A348-77F7-49ED-9B27-116CA5B0D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77905-AF3B-4D44-A90F-75CBC533F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21885-6C1F-4BE0-B6DC-95AB0CE91033}"/>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A527FD0F-59CD-46B3-B396-C5B27B316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02979-4662-4413-9A3C-4BED1A920AFA}"/>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81501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774B-EEB7-4699-B2B0-F911537F0E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EAF88F-CCBF-463B-B898-EB2E99ED9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BA8D5D-69D2-4BBE-978F-13D2147A75DB}"/>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5CA382C5-D662-4FA6-8645-38F624419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EB374-8185-44E2-926F-B40B7D6988EE}"/>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149509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F8E-59F7-46B9-AB6A-78844BF9C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41851-3CBD-4073-A660-457BE78AD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E0D06-C436-4F12-BA07-73798EAF4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5EC518-4052-460D-88CA-7C4001ECCF56}"/>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6" name="Footer Placeholder 5">
            <a:extLst>
              <a:ext uri="{FF2B5EF4-FFF2-40B4-BE49-F238E27FC236}">
                <a16:creationId xmlns:a16="http://schemas.microsoft.com/office/drawing/2014/main" id="{9C5F5386-670D-4FA0-BBE6-7FF8F81B8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16072-8D7E-4E9D-8D55-332A06E56606}"/>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2435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B9D6-CC97-4E0A-9E50-B001DFCE66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464550-7C0B-47E3-BA25-E0ACDEAB1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0811A3-EE6B-4FA0-9907-EC1F6901B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0BE19F-A778-45EA-85C3-1E5D54447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A06B8A-C149-464E-A7C6-8F674D94C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CD137-E299-4A7D-94FA-A597B63CF7CF}"/>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8" name="Footer Placeholder 7">
            <a:extLst>
              <a:ext uri="{FF2B5EF4-FFF2-40B4-BE49-F238E27FC236}">
                <a16:creationId xmlns:a16="http://schemas.microsoft.com/office/drawing/2014/main" id="{E91256C2-E3D6-41F4-BE02-342C3AA28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16988D-D3C3-4D3D-B400-FED7BAF13056}"/>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294141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7E67-BADF-4A7D-A1AB-0DA0F04B7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CB4467-7DDA-4B4F-BEF9-F3A0035CFCBA}"/>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4" name="Footer Placeholder 3">
            <a:extLst>
              <a:ext uri="{FF2B5EF4-FFF2-40B4-BE49-F238E27FC236}">
                <a16:creationId xmlns:a16="http://schemas.microsoft.com/office/drawing/2014/main" id="{813E567D-B78A-4C27-ABF1-005DA93C7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6C72A-E228-4502-80EC-652AC8D4312A}"/>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68850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781A8-7E59-4D05-BC35-F17D78608513}"/>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3" name="Footer Placeholder 2">
            <a:extLst>
              <a:ext uri="{FF2B5EF4-FFF2-40B4-BE49-F238E27FC236}">
                <a16:creationId xmlns:a16="http://schemas.microsoft.com/office/drawing/2014/main" id="{B3E3A41B-A489-45B0-BFFF-F756EBD87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487768-286C-4E02-9427-F06F65CE66F3}"/>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241681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9957-D0C3-40FE-8498-8E765E19A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764A22-195C-4F3F-ADFD-C4635E40A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8C4E3-A154-4878-8626-E6EFFE122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FEC73-D653-450E-8F9E-06E2C44F0B63}"/>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6" name="Footer Placeholder 5">
            <a:extLst>
              <a:ext uri="{FF2B5EF4-FFF2-40B4-BE49-F238E27FC236}">
                <a16:creationId xmlns:a16="http://schemas.microsoft.com/office/drawing/2014/main" id="{47611A46-40E6-4DC6-AD2B-B57B61391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F88BE-380E-4846-9D68-89C4830124CA}"/>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369693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E7A3-E381-437B-B62C-8F09289D7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03339-ABB2-453B-BDF1-A56423ADB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702CD6-5D74-4EDB-A900-6A81D188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C4ADD-D4F3-4334-B013-9B77ADE188FB}"/>
              </a:ext>
            </a:extLst>
          </p:cNvPr>
          <p:cNvSpPr>
            <a:spLocks noGrp="1"/>
          </p:cNvSpPr>
          <p:nvPr>
            <p:ph type="dt" sz="half" idx="10"/>
          </p:nvPr>
        </p:nvSpPr>
        <p:spPr/>
        <p:txBody>
          <a:bodyPr/>
          <a:lstStyle/>
          <a:p>
            <a:fld id="{3E0392A3-7595-4D9D-AA25-07BEAFF9B3E5}" type="datetimeFigureOut">
              <a:rPr lang="en-US" smtClean="0"/>
              <a:t>3/10/2026</a:t>
            </a:fld>
            <a:endParaRPr lang="en-US"/>
          </a:p>
        </p:txBody>
      </p:sp>
      <p:sp>
        <p:nvSpPr>
          <p:cNvPr id="6" name="Footer Placeholder 5">
            <a:extLst>
              <a:ext uri="{FF2B5EF4-FFF2-40B4-BE49-F238E27FC236}">
                <a16:creationId xmlns:a16="http://schemas.microsoft.com/office/drawing/2014/main" id="{B057F086-818F-4359-98AE-A901552FB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EA12B-7BEB-4522-ACA5-893C49BB06DE}"/>
              </a:ext>
            </a:extLst>
          </p:cNvPr>
          <p:cNvSpPr>
            <a:spLocks noGrp="1"/>
          </p:cNvSpPr>
          <p:nvPr>
            <p:ph type="sldNum" sz="quarter" idx="12"/>
          </p:nvPr>
        </p:nvSpPr>
        <p:spPr/>
        <p:txBody>
          <a:bodyPr/>
          <a:lstStyle/>
          <a:p>
            <a:fld id="{7A2A7EC9-58B2-4960-B7C3-F8C010F0D6B4}" type="slidenum">
              <a:rPr lang="en-US" smtClean="0"/>
              <a:t>‹#›</a:t>
            </a:fld>
            <a:endParaRPr lang="en-US"/>
          </a:p>
        </p:txBody>
      </p:sp>
    </p:spTree>
    <p:extLst>
      <p:ext uri="{BB962C8B-B14F-4D97-AF65-F5344CB8AC3E}">
        <p14:creationId xmlns:p14="http://schemas.microsoft.com/office/powerpoint/2010/main" val="178652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ED344-AA7F-4F52-BBEA-6B4B282B9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35AC1-8FCA-496F-9759-A4182047E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106FC-A7B5-4DFF-BF80-3FBE4F412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392A3-7595-4D9D-AA25-07BEAFF9B3E5}" type="datetimeFigureOut">
              <a:rPr lang="en-US" smtClean="0"/>
              <a:t>3/10/2026</a:t>
            </a:fld>
            <a:endParaRPr lang="en-US"/>
          </a:p>
        </p:txBody>
      </p:sp>
      <p:sp>
        <p:nvSpPr>
          <p:cNvPr id="5" name="Footer Placeholder 4">
            <a:extLst>
              <a:ext uri="{FF2B5EF4-FFF2-40B4-BE49-F238E27FC236}">
                <a16:creationId xmlns:a16="http://schemas.microsoft.com/office/drawing/2014/main" id="{AE62A71C-4D48-44E6-9736-DEC2B60F5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69594E-6BE4-4142-B530-01C40910D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A7EC9-58B2-4960-B7C3-F8C010F0D6B4}" type="slidenum">
              <a:rPr lang="en-US" smtClean="0"/>
              <a:t>‹#›</a:t>
            </a:fld>
            <a:endParaRPr lang="en-US"/>
          </a:p>
        </p:txBody>
      </p:sp>
    </p:spTree>
    <p:extLst>
      <p:ext uri="{BB962C8B-B14F-4D97-AF65-F5344CB8AC3E}">
        <p14:creationId xmlns:p14="http://schemas.microsoft.com/office/powerpoint/2010/main" val="8208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18" Type="http://schemas.microsoft.com/office/2007/relationships/hdphoto" Target="../media/hdphoto5.wdp"/><Relationship Id="rId3" Type="http://schemas.openxmlformats.org/officeDocument/2006/relationships/slideLayout" Target="../slideLayouts/slideLayout7.xml"/><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slide" Target="slide5.xml"/><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jpg"/><Relationship Id="rId15" Type="http://schemas.microsoft.com/office/2007/relationships/hdphoto" Target="../media/hdphoto4.wdp"/><Relationship Id="rId10" Type="http://schemas.openxmlformats.org/officeDocument/2006/relationships/slide" Target="slide3.xml"/><Relationship Id="rId19"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6.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6"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199</Words>
  <Application>Microsoft Office PowerPoint</Application>
  <PresentationFormat>Widescreen</PresentationFormat>
  <Paragraphs>28</Paragraphs>
  <Slides>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2026-03-10T14:48:44Z</dcterms:created>
  <dcterms:modified xsi:type="dcterms:W3CDTF">2026-03-10T14:51:34Z</dcterms:modified>
</cp:coreProperties>
</file>