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6" r:id="rId2"/>
    <p:sldId id="352" r:id="rId3"/>
    <p:sldId id="257" r:id="rId4"/>
    <p:sldId id="354" r:id="rId5"/>
    <p:sldId id="35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4AE7-0033-4140-9937-D53D85B0330F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DB97-6C1A-4EDB-B38C-2867FC7C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9EAD1A87-AE35-7D1F-B511-A2C96C9E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EE36D14C-17CC-9C53-E926-3904D4F703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6B6180C5-909C-DEC7-FC82-09F0C0581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5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6194-2F76-4547-8A27-792C01480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14182-CC6F-435C-90CB-6F57F68CC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5768-C89A-4072-AC83-89BD0E12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83-A845-4D72-B096-366A1F2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D1A58-A5A2-4752-829B-47254AD2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EAAE-281C-4B9A-B6BA-9E182E8A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0BA4A-CCBE-45C3-AE42-AF2DAC76B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209A-C50C-4778-9563-B3695622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1E34-1D92-4DB0-96B0-A2748D1B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A512E-1393-4DB0-888F-439F1EA0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3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A1A45-9BA6-4700-8B98-C70E5898D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119B5-C209-4596-9F4B-106DC439D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59A3-9F6A-48CB-ACEA-F6620730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183A-EE32-4FD0-B9BC-52BADA1D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A599-3A89-455E-805A-0639DD05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120000" y="119400"/>
            <a:ext cx="11952000" cy="6619200"/>
            <a:chOff x="90000" y="89550"/>
            <a:chExt cx="8964000" cy="4964400"/>
          </a:xfrm>
        </p:grpSpPr>
        <p:sp>
          <p:nvSpPr>
            <p:cNvPr id="61" name="Google Shape;61;p8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33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496000" y="2074400"/>
            <a:ext cx="7200000" cy="27092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15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DB63-8A9D-43F0-8694-618CF394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FB002-5027-4E5C-BC22-F07F538D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7924-8DC2-4BF3-833D-BB39D2E6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73A92-6D63-48BA-8D44-5B698E6D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D0C96-2C2F-4409-9AE0-9E6047E6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405F-4B6F-4238-9FDA-6B0691B6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32A1F-FB68-4000-BDF6-993C7DD1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5945D-34D9-45EC-B68A-3FD43421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BDA4C-0D44-4585-8237-52F60229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E87F-1198-45AE-AEB9-CBCBD1EB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3D9E-D0D6-4838-82A8-7F6C3AEA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135D-283A-4DC2-BB8D-35F625D2A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BE65-A2C0-4E3B-98B9-8E7587219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9B268-8ABB-436E-91DE-8FB2019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8675E-E376-4514-9A91-5E0E67FE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D0CD6-DFDD-4579-8693-4FFDAB7E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8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E7C9-77BE-4D79-87A9-3D65CC59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C057-0A83-475F-9895-8004AA68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4988-9253-4000-9DB7-F82BE2BAA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AF870-0F37-4AE2-B251-557ACE75D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B1E0E-0B75-407D-B7D9-7FEC89F6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FB1F3-FA11-4A5D-AC64-26E166A5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A42B5-AF7E-4A5D-8070-1A7EA85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2F571-2DE9-4DC4-ADE3-B386D4F9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FFB3-6733-4CEA-BAD2-D746897C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A663C-A34F-498F-9F52-5BF6C9E8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39AB6-8A87-4CD7-ADA2-62C2C218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5D5F8-5DB8-4A45-9EA4-3A28868D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05402-D99F-4B1C-8F34-26A1F087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50DFA-7577-466B-8E98-1187FCEF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55371-696B-4462-8418-794D0299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4809-0FD8-4909-B1A9-80C907A2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BFF6-879C-46C7-8B69-D8FA2722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5439C-625F-4976-A040-D73C2B451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3D76-5472-452C-A121-B36C6408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4ACFC-A256-418F-9F4C-9F739440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8C71E-5DCB-455E-8245-109D16A6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D71D-F687-4BCB-A1E3-296D3351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9A54A-10E4-4D0A-9905-5D610D5DF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7DA3-E920-4297-8207-DDD87C82F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9E5DE-9B56-4B90-B555-16ADCDB5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163B0-AA2B-4D2D-AC37-ACF9120C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B40B0-28FC-408F-AEDE-1CBFD075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A246A-8387-4C1C-B065-53A2773D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EC6BC-7F20-433A-A8E6-FBBFCD5E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D2BB4-1289-4F7A-93C2-6BE889563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D8A1-56E3-4EE4-B79D-20AACD63A1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7047-B638-47C3-B0DE-2F3756D99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6B18E-AF7D-46AC-9AC1-2FF56D5D4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787D-4520-4B19-9EDF-7E42150B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BA3D5B9B-3145-C6D6-05C4-03CEDEA7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BA39EBBE-C7B0-830F-BC9F-F51E1140C82B}"/>
              </a:ext>
            </a:extLst>
          </p:cNvPr>
          <p:cNvGrpSpPr/>
          <p:nvPr/>
        </p:nvGrpSpPr>
        <p:grpSpPr>
          <a:xfrm>
            <a:off x="407532" y="3564533"/>
            <a:ext cx="3356413" cy="2915095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9B1B585A-6085-906D-BA91-E7F7A67F763A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617E03AF-A608-3674-57BA-2A446ECCC3D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08833" tIns="54433" rIns="108833" bIns="54433" anchor="ctr" anchorCtr="1">
                <a:noAutofit/>
              </a:bodyPr>
              <a:lstStyle/>
              <a:p>
                <a:endParaRPr sz="2133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D6DC99C3-B83D-12FF-74FA-666CB4A346B7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5B963C62-9BA8-F8C3-F8A8-A7FB43070E66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0BEC7431-0E7A-428C-D218-119A0A10E43F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BD03752C-B451-39A0-E879-31442BDA2A6C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464BEBB4-D19F-C19A-98F1-63392305F2CD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6C2EA66-A4E0-29E1-DA7C-893C68C1D04A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2C42D42B-C280-4686-D97F-DBD421997034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84257636-6C81-BD56-92C6-4B1FACDDED9B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32C76ADA-FF4E-9F70-3BCB-11B9F7B1DBAD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108833" tIns="44400" rIns="108833" bIns="44400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2FAC2BBA-0173-D69F-0F85-3C07515D03D9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8FE58FC2-32AB-BD56-B52D-B31609852D1C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FDB47794-FCA6-2006-A7C9-0BD653B44DF2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895B06C7-B7D1-6FD9-6DB4-30EB53621F63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BC4D2D0D-C009-41C3-1EFA-787406A7C112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8D936FD4-D0C0-F89D-1D0F-C85C021BC1E5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AF171A02-BAD0-E9E5-3E63-1A1C4957EBF4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97700CB2-F213-916D-D9A1-739A63CC0279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0DE7ED0A-3990-1935-47EA-6B6059FED338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CA273B7D-9BCB-A03B-6104-B05349E8E2F7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FAABA7BF-8E44-0096-5F4E-0AF599DC9299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088EB655-65A8-84C1-5272-B3489E031D0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08833" tIns="50067" rIns="108833" bIns="50067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61A79685-F0C4-C36C-21E0-7C7ECAAD52DA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08833" tIns="49633" rIns="108833" bIns="496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D4711475-8A84-B46E-0B1A-318BA9E79825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E6B81D53-CB42-6A91-F435-6AC60F3B9332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08833" tIns="34367" rIns="108833" bIns="34367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242F3C51-660C-AF64-CFD7-C33E8B00F265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08833" tIns="37433" rIns="108833" bIns="37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FF623209-C82F-3101-0CDB-EA7F4580DDEA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951A0068-D972-88E9-1FF7-671C9775EDD2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2880589C-5804-C701-B7BA-79F2670C8B23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7D764856-4FF9-EFAB-9565-C7A03F3FF8F3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184C3A22-2E6D-1202-657D-6699712EDA76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9567" rIns="108833" bIns="9567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6060D282-9A3A-DD4A-FF33-FEECEDDF7B63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7367" rIns="108833" bIns="7367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5A07434E-414B-85E9-1518-FF9A9B362CC9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433" rIns="108833" bIns="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F9F42DF4-FFD8-D7F5-E559-5DFF5703DCE9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0" rIns="108833" bIns="0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A0E3EF00-FB3D-AF19-117D-57BADCC618E6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D455B5D8-1599-1F62-531D-15C941B5C4A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90D11597-C922-72C7-8AF2-6062BB3D336F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46567" rIns="108833" bIns="46567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D2E3ED82-2EEF-74F5-7087-D395392D0CD5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E89349DB-6126-F000-0241-FEFB1CBF5A4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46567" rIns="108833" bIns="46567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E35CE50B-D754-F531-E27C-32FC86320486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0B4EE1DE-E551-FC03-BC46-0624E4D10D4A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46567" rIns="108833" bIns="46567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E1F8FFF0-4700-0680-0BBF-9452C306EF72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CA966CE1-343C-BF96-7645-3E13C0C0AEA2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46567" rIns="108833" bIns="46567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617A4F4A-640E-0E25-5177-D0798FBAF6A7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967AAD40-9E04-9495-5FD5-CF20A8C79DEE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ADB2CB11-31D2-62CE-7EEC-C7B908E5D6A6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9F0A9F06-549D-1265-7A76-677966103CC2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108833" tIns="44400" rIns="108833" bIns="44400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1BE6FF5E-6AEC-F9CA-396D-36AFF2326F19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BA74A3CB-C01C-4D97-55FA-DDFCAC8BA52A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C61A0982-BB43-5C24-D831-430FD0F11AF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70F0BC8D-AAD3-E138-A40E-8274D7EC4EA0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08833" tIns="54433" rIns="108833" bIns="54433" anchor="ctr" anchorCtr="1">
                <a:noAutofit/>
              </a:bodyPr>
              <a:lstStyle/>
              <a:p>
                <a:endParaRPr sz="2133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673AC291-324C-BD19-5D16-548507BE88E7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FBA5590-5D89-1E24-4354-EE88C79223E5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0C3AA167-0975-D454-4154-BFC827BDCB9B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205DC01B-E650-081A-A424-B6CDBBB43F91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D4D1082E-3FF4-5C55-5422-6399DFFE5CCB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08833" tIns="13900" rIns="108833" bIns="13900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7D8D3CE4-FE88-1D4A-FE7B-73E4208DC298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3B7CF32A-F4DC-C7E8-DF10-5FFF85C7322F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465FD011-FE5E-DDBC-CAAE-A9B28136C9A7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68D7670D-2976-ADB7-6137-1DB03219CCEE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012873F7-65B6-7369-3A5A-C3EDA9BE18FB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9A523F70-1A6B-5EED-A2C8-B8734A47D88A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408A094B-4BA5-4956-1C3D-B7C2176D7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1541" y="2583291"/>
            <a:ext cx="8953961" cy="135417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ctr" anchorCtr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Trò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chơi</a:t>
            </a:r>
            <a:r>
              <a:rPr lang="en-US" b="1" dirty="0">
                <a:solidFill>
                  <a:srgbClr val="C00000"/>
                </a:solidFill>
              </a:rPr>
              <a:t>: Ong </a:t>
            </a:r>
            <a:r>
              <a:rPr lang="en-US" b="1" dirty="0" err="1">
                <a:solidFill>
                  <a:srgbClr val="C00000"/>
                </a:solidFill>
              </a:rPr>
              <a:t>tìm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hoa</a:t>
            </a:r>
            <a:endParaRPr b="1" dirty="0">
              <a:solidFill>
                <a:srgbClr val="C00000"/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ED171E1-CF53-C27F-FC08-98A315E7467D}"/>
              </a:ext>
            </a:extLst>
          </p:cNvPr>
          <p:cNvGrpSpPr/>
          <p:nvPr/>
        </p:nvGrpSpPr>
        <p:grpSpPr>
          <a:xfrm>
            <a:off x="706482" y="514937"/>
            <a:ext cx="3894175" cy="1501569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A52B8FBF-6163-AE6A-5BE4-F8D8C3DA209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7086E74D-FB8A-9EE5-10F8-78AAA68F524B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08833" tIns="54433" rIns="108833" bIns="54433" anchor="ctr" anchorCtr="1">
                <a:noAutofit/>
              </a:bodyPr>
              <a:lstStyle/>
              <a:p>
                <a:endParaRPr sz="2133"/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15361DF-53D7-D71B-893C-1E4D05DCEE69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E17B5C0F-9863-E930-2ABC-CFD0A826BC3C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C0E83E3F-A54D-CEC7-F321-43C464DADA47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ACD042A0-680E-F9A2-B856-B306D5483FF6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83358A47-18BE-42EE-6FCE-F4E6DA5AF6E9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E54A67AB-816A-15EF-4E4C-27094AD8F660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0D06ADAD-EBBD-C9C0-0C36-334B21F202CB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34AD5AB0-0632-1C5D-2121-E79BFAD84FD8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C5977C3A-BD19-0C8E-AC85-A2A104178FCE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1E8E2EE6-DF22-4D85-BF00-4C1E885FF313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30A98718-83E7-3981-5929-7A09CE50296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08833" tIns="54433" rIns="108833" bIns="54433" anchor="ctr" anchorCtr="1">
                <a:noAutofit/>
              </a:bodyPr>
              <a:lstStyle/>
              <a:p>
                <a:endParaRPr sz="2133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513470A3-BBEF-01C8-0837-9083E27107D3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08833" tIns="54433" rIns="108833" bIns="54433" anchor="ctr" anchorCtr="1">
                <a:noAutofit/>
              </a:bodyPr>
              <a:lstStyle/>
              <a:p>
                <a:endParaRPr sz="2133"/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DA599658-B272-37CC-6DE8-F7580DF4F4AF}"/>
              </a:ext>
            </a:extLst>
          </p:cNvPr>
          <p:cNvGrpSpPr/>
          <p:nvPr/>
        </p:nvGrpSpPr>
        <p:grpSpPr>
          <a:xfrm>
            <a:off x="9796352" y="2693723"/>
            <a:ext cx="1790987" cy="3740500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9C3ACC69-3388-1A5C-50C5-BAFA4D2CB96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19C3DEE8-9783-68B5-4434-077D1106E343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08833" tIns="54433" rIns="108833" bIns="54433" anchor="ctr" anchorCtr="1">
                <a:noAutofit/>
              </a:bodyPr>
              <a:lstStyle/>
              <a:p>
                <a:endParaRPr sz="2133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98A4EB4-E03A-BFF4-CAF3-FA3DFF9D24C9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EFDEE5E4-0866-14B1-A669-C0E8A4E7C707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314C45E6-75AC-A92A-5F32-39C91D55477D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79D6DBCB-CB7C-7258-7C92-2EDBDCEEA2B0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6761BD2F-8581-D49E-AD51-AED48B65A02C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B89451D0-0659-F5FB-4B91-CA5AADD0186D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F16029B3-785B-99AD-5377-02963357C92E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E2C75BD5-497F-FC81-539D-F436651087BC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F3A1FA8E-157A-5A24-2030-515DFF1ADB3D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919341F2-6292-A0F6-3DCA-12F8C8156CD1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B9C514FD-57AF-DE2A-040E-21213EA25E85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686A1618-34FD-5C92-3776-18BF7EF81F25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DDB4F4DE-DE77-F263-B4C8-0509A5E5F31D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6E3F7160-1DB6-652C-3911-4674D046C3FF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0D9BCE4C-9ACC-736C-D66B-3189CFDC795D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219E2F2C-71B1-6531-34B4-A8C970BFB5AC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8F5B3A37-38FA-E2C5-1BC2-147874201A13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9A052E96-D6B7-9EEE-F953-579EB21CEC80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C2B96C7F-0590-A3E1-F474-8C894D3F10A0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5B6D9EE8-8948-B316-8FE3-DE7B805463FE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3F851742-1795-EE0C-EF94-24C1E5D4FEE0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E3D849C2-FF76-7470-0BEB-1E95FB593622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DA0C686E-83AB-CA2D-97B0-B3F3816208E4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CE8AD4F7-5E42-B33D-1D53-69AC41CFE923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214C478E-E08B-D384-C464-D7DFA094D477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64DB4D20-7C81-EF6D-D800-D3671EF7B5A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08833" tIns="54433" rIns="108833" bIns="54433" anchor="ctr" anchorCtr="1">
                  <a:noAutofit/>
                </a:bodyPr>
                <a:lstStyle/>
                <a:p>
                  <a:endParaRPr sz="2133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472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35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49" y="1379224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/>
            <a:r>
              <a:rPr lang="en-US" sz="6667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66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8" y="198124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/>
            <a:r>
              <a:rPr lang="en-US" sz="6667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66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24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/>
            <a:r>
              <a:rPr lang="en-US" sz="6667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5" y="1379224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/>
            <a:r>
              <a:rPr lang="en-US" sz="6667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666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5" y="3436628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9" y="5417818"/>
            <a:ext cx="4345414" cy="1046438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defTabSz="914354"/>
            <a:r>
              <a:rPr lang="en-US" sz="6000">
                <a:solidFill>
                  <a:prstClr val="black"/>
                </a:solidFill>
                <a:latin typeface="Calibri" panose="020F0502020204030204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1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5" y="3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64" y="484147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Trạng ngữ thường đứng ở v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trí nào trong câu?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3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14871" y="572406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câu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80" y="2752459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503860" y="569971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câu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55" y="275245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252017" y="569971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2179932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5" y="3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64" y="484147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Câu nào sau đây không có trạng ngữ chỉ thời gian?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1" y="1204911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74838" y="5114269"/>
            <a:ext cx="2618799" cy="17437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nay, em đi học muộn.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63" y="2267899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82780" y="5114269"/>
            <a:ext cx="3178080" cy="17437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đường, xe cộ chạy tấp nập.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59" y="2262495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80977" y="5114269"/>
            <a:ext cx="2774179" cy="17437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tuần, em được đi chợ cùng mẹ.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95" y="2262495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175273" y="5114267"/>
            <a:ext cx="2934336" cy="174373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Mùa xuân, cây cối đâm chồi nảy lộc.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1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5" y="3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64" y="484147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Thêm trạng ngữ thích hợp cho câu sau: “...., những chú chim hót líu lo.”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4">
              <a:defRPr/>
            </a:pP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3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9" y="572406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trời mưa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5" y="572406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mai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40" y="572406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biển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Trên cành cây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2179932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5" y="3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64" y="484147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Câu nào sau đây có trạng ngữ chỉ nơi chốn?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1" y="1204911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74838" y="5114269"/>
            <a:ext cx="2618799" cy="17437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nay, mẹ đưa em đi học.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63" y="2267899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69135" y="5114269"/>
            <a:ext cx="3054452" cy="17437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sân, chú mèo mướp đang phơi nắng.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59" y="2262495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80977" y="5114269"/>
            <a:ext cx="2774179" cy="17437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thương bố mẹ, An luôn cố gắng học.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95" y="2262495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175273" y="5114267"/>
            <a:ext cx="2934336" cy="174373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defTabSz="914354"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đến trường đúng giờ, em luôn dậy từ rất sớm.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203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Nunito Sans</vt:lpstr>
      <vt:lpstr>Times New Roman</vt:lpstr>
      <vt:lpstr>Office Theme</vt:lpstr>
      <vt:lpstr>Trò chơi: Ong tìm hoa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Ong tìm hoa</dc:title>
  <dc:creator>TRANG</dc:creator>
  <cp:lastModifiedBy>TRANG</cp:lastModifiedBy>
  <cp:revision>1</cp:revision>
  <dcterms:created xsi:type="dcterms:W3CDTF">2026-03-10T14:57:25Z</dcterms:created>
  <dcterms:modified xsi:type="dcterms:W3CDTF">2026-03-10T15:00:23Z</dcterms:modified>
</cp:coreProperties>
</file>