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83" r:id="rId2"/>
  </p:sldMasterIdLst>
  <p:notesMasterIdLst>
    <p:notesMasterId r:id="rId28"/>
  </p:notesMasterIdLst>
  <p:sldIdLst>
    <p:sldId id="360" r:id="rId3"/>
    <p:sldId id="346" r:id="rId4"/>
    <p:sldId id="269" r:id="rId5"/>
    <p:sldId id="323" r:id="rId6"/>
    <p:sldId id="357" r:id="rId7"/>
    <p:sldId id="356" r:id="rId8"/>
    <p:sldId id="326" r:id="rId9"/>
    <p:sldId id="332" r:id="rId10"/>
    <p:sldId id="358" r:id="rId11"/>
    <p:sldId id="331" r:id="rId12"/>
    <p:sldId id="344" r:id="rId13"/>
    <p:sldId id="359" r:id="rId14"/>
    <p:sldId id="333" r:id="rId15"/>
    <p:sldId id="334" r:id="rId16"/>
    <p:sldId id="335" r:id="rId17"/>
    <p:sldId id="340" r:id="rId18"/>
    <p:sldId id="342" r:id="rId19"/>
    <p:sldId id="343" r:id="rId20"/>
    <p:sldId id="347" r:id="rId21"/>
    <p:sldId id="348" r:id="rId22"/>
    <p:sldId id="349" r:id="rId23"/>
    <p:sldId id="350" r:id="rId24"/>
    <p:sldId id="351" r:id="rId25"/>
    <p:sldId id="361" r:id="rId26"/>
    <p:sldId id="362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Nunito Black" panose="00000A00000000000000" pitchFamily="2" charset="0"/>
      <p:bold r:id="rId37"/>
      <p:boldItalic r:id="rId38"/>
    </p:embeddedFont>
    <p:embeddedFont>
      <p:font typeface="Nunito Sans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457C41-BC43-4EA9-A293-26BA1F52A88D}">
  <a:tblStyle styleId="{60457C41-BC43-4EA9-A293-26BA1F52A8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706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9EAD1A87-AE35-7D1F-B511-A2C96C9E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EE36D14C-17CC-9C53-E926-3904D4F703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6B6180C5-909C-DEC7-FC82-09F0C0581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5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11F5194E-B6DF-E3FC-6D4E-072BFD9F4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5A94FCBE-E11F-1B6F-4C0E-038298A2F2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32A9148-AC53-98B1-2092-75EA4C0AFE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06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71E3A727-17BA-7418-B870-5B56E1F4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7774CA6-437D-A098-4FBA-40C4B6489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BC0C65E-C955-59BA-D9A5-C461FD70D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75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7E87357-D28A-3DCB-7BDA-E57916B71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59DEF5C-A063-1CAA-2142-4D13A91F57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D0CB1AF-2526-C397-7B52-722E213EE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5579631F-AE2E-E942-79B5-D30E7242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A303559D-9607-4663-EB26-D6E2A4D8EA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D5E48F86-67F6-B17F-3FDD-DF6090AFA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72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8DF0AD2E-8709-4850-3906-149E0DF3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6D092C3-DBAE-30D0-C949-1962E50C54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C9905611-6182-55D0-AE5B-E0A8A56CA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873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40C66722-2C1E-DA08-215A-96617D09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0941904E-232E-B808-56B2-770106FFF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533D76D9-6B5B-5481-BC0A-CB9C92B98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994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F5E4A64-E945-FF54-6FDE-E4F10A7A8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6151964-8481-865F-39BA-8CDEA7347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3A6B37A9-D6D8-6BC8-93DD-4437A1074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935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719C6A8C-87E6-E1BF-4470-2EAD94A4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1436CD83-6D9A-C812-8997-C2CDC5973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D37FBA4D-552E-441D-C487-E06220A3A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082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8E951ACD-6DE0-797C-8C21-980FF53B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8CFE5AB1-7A2E-1571-C94D-6A4D2A9D55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ABB4C441-3061-173D-4B85-9A78E33522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41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41AC90F6-1EB3-54EA-3EBE-916CD1A7A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3BD26B05-6A48-09C4-F9D7-D046964E8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FC30998B-6204-35AA-0C10-C8A233D31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91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9556065-CDE7-9753-F6A0-1FFCD369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5460B5E2-E213-6088-AAF4-E33ED54B1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A1A83822-A7DA-9107-F9A6-3A28CB77B5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72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AE5FB0CF-BC49-1586-535C-75BAB48B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91AA3687-A0E1-9B62-A049-A4AC1F54A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2B1ECD2-58F2-59AB-FABC-F0F3002B3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5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C4476632-8FF1-DEBD-3C54-358324F5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979F936-932D-2EA2-E91C-EE4B4A858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10879B45-2D51-BD02-FF86-4CFA9F727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9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C4476632-8FF1-DEBD-3C54-358324F5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979F936-932D-2EA2-E91C-EE4B4A858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10879B45-2D51-BD02-FF86-4CFA9F727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9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11E35309-EFF6-A83C-F3F0-60F77A7F0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5E68A28-4C0E-7380-65DB-0019D1971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46C1E5F-A081-E2BD-3B2D-B5F8E0A87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4487B613-4EA2-7DB8-0197-7BC30A927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24739D1C-95DC-296C-2708-30DEFC18C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05B3A3DD-3F4F-51EF-3C37-6873072B0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45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F8300820-9D48-1532-D28D-48E0ADDB5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9D90CA4-559D-87C9-082A-BAB206C44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86E7B37-2376-BCDC-D04C-8C1A4330DF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01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42" name="Google Shape;42;p5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290750" y="2672122"/>
            <a:ext cx="2907600" cy="4257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4945625" y="2672122"/>
            <a:ext cx="2907600" cy="4257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236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1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5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9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7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1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7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60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5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4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61" name="Google Shape;61;p8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872000" y="1555800"/>
            <a:ext cx="5400000" cy="20319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66" name="Google Shape;66;p9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13230" y="1206550"/>
            <a:ext cx="3888000" cy="30909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80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8313655" y="3968894"/>
            <a:ext cx="615599" cy="948750"/>
            <a:chOff x="8389850" y="4045094"/>
            <a:chExt cx="615599" cy="948750"/>
          </a:xfrm>
        </p:grpSpPr>
        <p:sp>
          <p:nvSpPr>
            <p:cNvPr id="71" name="Google Shape;71;p9"/>
            <p:cNvSpPr/>
            <p:nvPr/>
          </p:nvSpPr>
          <p:spPr>
            <a:xfrm>
              <a:off x="8389850" y="4045094"/>
              <a:ext cx="615599" cy="948750"/>
            </a:xfrm>
            <a:custGeom>
              <a:avLst/>
              <a:gdLst/>
              <a:ahLst/>
              <a:cxnLst/>
              <a:rect l="l" t="t" r="r" b="b"/>
              <a:pathLst>
                <a:path w="2094" h="3226" extrusionOk="0">
                  <a:moveTo>
                    <a:pt x="2058" y="2489"/>
                  </a:moveTo>
                  <a:cubicBezTo>
                    <a:pt x="2059" y="2487"/>
                    <a:pt x="2060" y="2485"/>
                    <a:pt x="2060" y="2483"/>
                  </a:cubicBezTo>
                  <a:cubicBezTo>
                    <a:pt x="2061" y="2479"/>
                    <a:pt x="2061" y="2474"/>
                    <a:pt x="2060" y="2469"/>
                  </a:cubicBezTo>
                  <a:cubicBezTo>
                    <a:pt x="2059" y="2467"/>
                    <a:pt x="2059" y="2464"/>
                    <a:pt x="2058" y="2461"/>
                  </a:cubicBezTo>
                  <a:cubicBezTo>
                    <a:pt x="2034" y="2355"/>
                    <a:pt x="2009" y="2249"/>
                    <a:pt x="1985" y="2144"/>
                  </a:cubicBezTo>
                  <a:cubicBezTo>
                    <a:pt x="1978" y="2114"/>
                    <a:pt x="1971" y="2084"/>
                    <a:pt x="1964" y="2054"/>
                  </a:cubicBezTo>
                  <a:cubicBezTo>
                    <a:pt x="1956" y="2022"/>
                    <a:pt x="1949" y="1989"/>
                    <a:pt x="1941" y="1957"/>
                  </a:cubicBezTo>
                  <a:cubicBezTo>
                    <a:pt x="1925" y="1888"/>
                    <a:pt x="1909" y="1820"/>
                    <a:pt x="1893" y="1753"/>
                  </a:cubicBezTo>
                  <a:cubicBezTo>
                    <a:pt x="1892" y="1747"/>
                    <a:pt x="1890" y="1741"/>
                    <a:pt x="1889" y="1735"/>
                  </a:cubicBezTo>
                  <a:lnTo>
                    <a:pt x="1889" y="1735"/>
                  </a:lnTo>
                  <a:cubicBezTo>
                    <a:pt x="1818" y="1431"/>
                    <a:pt x="1744" y="1129"/>
                    <a:pt x="1659" y="829"/>
                  </a:cubicBezTo>
                  <a:cubicBezTo>
                    <a:pt x="1646" y="782"/>
                    <a:pt x="1633" y="736"/>
                    <a:pt x="1619" y="689"/>
                  </a:cubicBezTo>
                  <a:cubicBezTo>
                    <a:pt x="1657" y="675"/>
                    <a:pt x="1695" y="654"/>
                    <a:pt x="1705" y="619"/>
                  </a:cubicBezTo>
                  <a:cubicBezTo>
                    <a:pt x="1710" y="600"/>
                    <a:pt x="1706" y="581"/>
                    <a:pt x="1702" y="562"/>
                  </a:cubicBezTo>
                  <a:cubicBezTo>
                    <a:pt x="1682" y="471"/>
                    <a:pt x="1662" y="379"/>
                    <a:pt x="1641" y="287"/>
                  </a:cubicBezTo>
                  <a:cubicBezTo>
                    <a:pt x="1627" y="222"/>
                    <a:pt x="1612" y="156"/>
                    <a:pt x="1598" y="90"/>
                  </a:cubicBezTo>
                  <a:cubicBezTo>
                    <a:pt x="1593" y="66"/>
                    <a:pt x="1587" y="40"/>
                    <a:pt x="1568" y="24"/>
                  </a:cubicBezTo>
                  <a:cubicBezTo>
                    <a:pt x="1540" y="-3"/>
                    <a:pt x="1492" y="-1"/>
                    <a:pt x="1450" y="4"/>
                  </a:cubicBezTo>
                  <a:cubicBezTo>
                    <a:pt x="1081" y="47"/>
                    <a:pt x="717" y="149"/>
                    <a:pt x="379" y="305"/>
                  </a:cubicBezTo>
                  <a:cubicBezTo>
                    <a:pt x="344" y="321"/>
                    <a:pt x="308" y="339"/>
                    <a:pt x="284" y="368"/>
                  </a:cubicBezTo>
                  <a:cubicBezTo>
                    <a:pt x="244" y="418"/>
                    <a:pt x="249" y="486"/>
                    <a:pt x="258" y="546"/>
                  </a:cubicBezTo>
                  <a:cubicBezTo>
                    <a:pt x="277" y="612"/>
                    <a:pt x="288" y="690"/>
                    <a:pt x="305" y="763"/>
                  </a:cubicBezTo>
                  <a:cubicBezTo>
                    <a:pt x="333" y="886"/>
                    <a:pt x="377" y="997"/>
                    <a:pt x="498" y="1025"/>
                  </a:cubicBezTo>
                  <a:cubicBezTo>
                    <a:pt x="508" y="1072"/>
                    <a:pt x="519" y="1119"/>
                    <a:pt x="531" y="1166"/>
                  </a:cubicBezTo>
                  <a:cubicBezTo>
                    <a:pt x="549" y="1240"/>
                    <a:pt x="569" y="1314"/>
                    <a:pt x="591" y="1387"/>
                  </a:cubicBezTo>
                  <a:cubicBezTo>
                    <a:pt x="625" y="1500"/>
                    <a:pt x="689" y="1605"/>
                    <a:pt x="634" y="1720"/>
                  </a:cubicBezTo>
                  <a:cubicBezTo>
                    <a:pt x="585" y="1824"/>
                    <a:pt x="474" y="1881"/>
                    <a:pt x="380" y="1949"/>
                  </a:cubicBezTo>
                  <a:cubicBezTo>
                    <a:pt x="167" y="2103"/>
                    <a:pt x="30" y="2355"/>
                    <a:pt x="4" y="2616"/>
                  </a:cubicBezTo>
                  <a:cubicBezTo>
                    <a:pt x="2" y="2635"/>
                    <a:pt x="1" y="2654"/>
                    <a:pt x="0" y="2673"/>
                  </a:cubicBezTo>
                  <a:cubicBezTo>
                    <a:pt x="0" y="2688"/>
                    <a:pt x="0" y="2704"/>
                    <a:pt x="0" y="2720"/>
                  </a:cubicBezTo>
                  <a:cubicBezTo>
                    <a:pt x="0" y="2765"/>
                    <a:pt x="5" y="2810"/>
                    <a:pt x="12" y="2854"/>
                  </a:cubicBezTo>
                  <a:cubicBezTo>
                    <a:pt x="16" y="2876"/>
                    <a:pt x="21" y="2899"/>
                    <a:pt x="29" y="2920"/>
                  </a:cubicBezTo>
                  <a:cubicBezTo>
                    <a:pt x="38" y="2944"/>
                    <a:pt x="51" y="2967"/>
                    <a:pt x="71" y="2984"/>
                  </a:cubicBezTo>
                  <a:cubicBezTo>
                    <a:pt x="84" y="3059"/>
                    <a:pt x="112" y="3194"/>
                    <a:pt x="141" y="3223"/>
                  </a:cubicBezTo>
                  <a:cubicBezTo>
                    <a:pt x="183" y="3263"/>
                    <a:pt x="1386" y="2882"/>
                    <a:pt x="1386" y="2882"/>
                  </a:cubicBezTo>
                  <a:cubicBezTo>
                    <a:pt x="1386" y="2882"/>
                    <a:pt x="1377" y="2786"/>
                    <a:pt x="1452" y="2761"/>
                  </a:cubicBezTo>
                  <a:cubicBezTo>
                    <a:pt x="1527" y="2736"/>
                    <a:pt x="1560" y="2858"/>
                    <a:pt x="1560" y="2858"/>
                  </a:cubicBezTo>
                  <a:lnTo>
                    <a:pt x="2094" y="2712"/>
                  </a:lnTo>
                  <a:cubicBezTo>
                    <a:pt x="2094" y="2712"/>
                    <a:pt x="2092" y="2601"/>
                    <a:pt x="2052" y="2497"/>
                  </a:cubicBezTo>
                  <a:cubicBezTo>
                    <a:pt x="2054" y="2494"/>
                    <a:pt x="2057" y="2492"/>
                    <a:pt x="2058" y="248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grpSp>
          <p:nvGrpSpPr>
            <p:cNvPr id="72" name="Google Shape;72;p9"/>
            <p:cNvGrpSpPr/>
            <p:nvPr/>
          </p:nvGrpSpPr>
          <p:grpSpPr>
            <a:xfrm>
              <a:off x="8391332" y="4045094"/>
              <a:ext cx="614117" cy="946074"/>
              <a:chOff x="6351094" y="2558766"/>
              <a:chExt cx="683796" cy="1053417"/>
            </a:xfrm>
          </p:grpSpPr>
          <p:sp>
            <p:nvSpPr>
              <p:cNvPr id="73" name="Google Shape;73;p9"/>
              <p:cNvSpPr/>
              <p:nvPr/>
            </p:nvSpPr>
            <p:spPr>
              <a:xfrm>
                <a:off x="6371340" y="3339522"/>
                <a:ext cx="663550" cy="272661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835" extrusionOk="0">
                    <a:moveTo>
                      <a:pt x="0" y="541"/>
                    </a:moveTo>
                    <a:cubicBezTo>
                      <a:pt x="0" y="541"/>
                      <a:pt x="38" y="791"/>
                      <a:pt x="79" y="832"/>
                    </a:cubicBezTo>
                    <a:cubicBezTo>
                      <a:pt x="121" y="872"/>
                      <a:pt x="1324" y="491"/>
                      <a:pt x="1324" y="491"/>
                    </a:cubicBezTo>
                    <a:cubicBezTo>
                      <a:pt x="1324" y="491"/>
                      <a:pt x="1315" y="395"/>
                      <a:pt x="1390" y="370"/>
                    </a:cubicBezTo>
                    <a:cubicBezTo>
                      <a:pt x="1465" y="345"/>
                      <a:pt x="1498" y="467"/>
                      <a:pt x="1498" y="467"/>
                    </a:cubicBezTo>
                    <a:lnTo>
                      <a:pt x="2032" y="321"/>
                    </a:lnTo>
                    <a:cubicBezTo>
                      <a:pt x="2032" y="321"/>
                      <a:pt x="2029" y="151"/>
                      <a:pt x="1953" y="33"/>
                    </a:cubicBezTo>
                    <a:cubicBezTo>
                      <a:pt x="1878" y="-84"/>
                      <a:pt x="1121" y="144"/>
                      <a:pt x="1121" y="144"/>
                    </a:cubicBezTo>
                    <a:lnTo>
                      <a:pt x="0" y="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>
                <a:off x="6351094" y="2656074"/>
                <a:ext cx="673020" cy="89080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728" extrusionOk="0">
                    <a:moveTo>
                      <a:pt x="1659" y="531"/>
                    </a:moveTo>
                    <a:cubicBezTo>
                      <a:pt x="1744" y="831"/>
                      <a:pt x="1818" y="1134"/>
                      <a:pt x="1889" y="1437"/>
                    </a:cubicBezTo>
                    <a:cubicBezTo>
                      <a:pt x="1914" y="1543"/>
                      <a:pt x="1939" y="1650"/>
                      <a:pt x="1964" y="1756"/>
                    </a:cubicBezTo>
                    <a:cubicBezTo>
                      <a:pt x="1995" y="1892"/>
                      <a:pt x="2027" y="2027"/>
                      <a:pt x="2058" y="2163"/>
                    </a:cubicBezTo>
                    <a:cubicBezTo>
                      <a:pt x="2060" y="2172"/>
                      <a:pt x="2063" y="2182"/>
                      <a:pt x="2058" y="2191"/>
                    </a:cubicBezTo>
                    <a:cubicBezTo>
                      <a:pt x="2053" y="2200"/>
                      <a:pt x="2042" y="2204"/>
                      <a:pt x="2032" y="2208"/>
                    </a:cubicBezTo>
                    <a:cubicBezTo>
                      <a:pt x="1761" y="2285"/>
                      <a:pt x="1484" y="2345"/>
                      <a:pt x="1217" y="2443"/>
                    </a:cubicBezTo>
                    <a:cubicBezTo>
                      <a:pt x="890" y="2563"/>
                      <a:pt x="732" y="2626"/>
                      <a:pt x="216" y="2725"/>
                    </a:cubicBezTo>
                    <a:cubicBezTo>
                      <a:pt x="167" y="2734"/>
                      <a:pt x="114" y="2721"/>
                      <a:pt x="75" y="2690"/>
                    </a:cubicBezTo>
                    <a:cubicBezTo>
                      <a:pt x="36" y="2658"/>
                      <a:pt x="21" y="2606"/>
                      <a:pt x="12" y="2556"/>
                    </a:cubicBezTo>
                    <a:cubicBezTo>
                      <a:pt x="-1" y="2477"/>
                      <a:pt x="-4" y="2397"/>
                      <a:pt x="4" y="2318"/>
                    </a:cubicBezTo>
                    <a:cubicBezTo>
                      <a:pt x="30" y="2057"/>
                      <a:pt x="167" y="1805"/>
                      <a:pt x="380" y="1651"/>
                    </a:cubicBezTo>
                    <a:cubicBezTo>
                      <a:pt x="474" y="1583"/>
                      <a:pt x="585" y="1526"/>
                      <a:pt x="634" y="1422"/>
                    </a:cubicBezTo>
                    <a:cubicBezTo>
                      <a:pt x="689" y="1307"/>
                      <a:pt x="625" y="1202"/>
                      <a:pt x="591" y="1089"/>
                    </a:cubicBezTo>
                    <a:cubicBezTo>
                      <a:pt x="569" y="1016"/>
                      <a:pt x="549" y="942"/>
                      <a:pt x="531" y="868"/>
                    </a:cubicBezTo>
                    <a:cubicBezTo>
                      <a:pt x="513" y="796"/>
                      <a:pt x="496" y="723"/>
                      <a:pt x="481" y="650"/>
                    </a:cubicBezTo>
                    <a:cubicBezTo>
                      <a:pt x="462" y="556"/>
                      <a:pt x="449" y="449"/>
                      <a:pt x="504" y="370"/>
                    </a:cubicBezTo>
                    <a:cubicBezTo>
                      <a:pt x="518" y="351"/>
                      <a:pt x="534" y="336"/>
                      <a:pt x="552" y="322"/>
                    </a:cubicBezTo>
                    <a:cubicBezTo>
                      <a:pt x="584" y="298"/>
                      <a:pt x="622" y="280"/>
                      <a:pt x="659" y="264"/>
                    </a:cubicBezTo>
                    <a:cubicBezTo>
                      <a:pt x="681" y="254"/>
                      <a:pt x="704" y="244"/>
                      <a:pt x="727" y="235"/>
                    </a:cubicBezTo>
                    <a:cubicBezTo>
                      <a:pt x="933" y="147"/>
                      <a:pt x="1145" y="72"/>
                      <a:pt x="1360" y="11"/>
                    </a:cubicBezTo>
                    <a:cubicBezTo>
                      <a:pt x="1392" y="2"/>
                      <a:pt x="1427" y="-6"/>
                      <a:pt x="1458" y="6"/>
                    </a:cubicBezTo>
                    <a:cubicBezTo>
                      <a:pt x="1470" y="10"/>
                      <a:pt x="1481" y="18"/>
                      <a:pt x="1490" y="28"/>
                    </a:cubicBezTo>
                    <a:cubicBezTo>
                      <a:pt x="1512" y="51"/>
                      <a:pt x="1524" y="85"/>
                      <a:pt x="1534" y="116"/>
                    </a:cubicBezTo>
                    <a:cubicBezTo>
                      <a:pt x="1579" y="253"/>
                      <a:pt x="1620" y="392"/>
                      <a:pt x="1659" y="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9"/>
              <p:cNvSpPr/>
              <p:nvPr/>
            </p:nvSpPr>
            <p:spPr>
              <a:xfrm>
                <a:off x="6502940" y="2665217"/>
                <a:ext cx="389901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842" extrusionOk="0">
                    <a:moveTo>
                      <a:pt x="1194" y="503"/>
                    </a:moveTo>
                    <a:cubicBezTo>
                      <a:pt x="641" y="824"/>
                      <a:pt x="251" y="849"/>
                      <a:pt x="66" y="840"/>
                    </a:cubicBezTo>
                    <a:cubicBezTo>
                      <a:pt x="48" y="768"/>
                      <a:pt x="31" y="695"/>
                      <a:pt x="16" y="622"/>
                    </a:cubicBezTo>
                    <a:cubicBezTo>
                      <a:pt x="-3" y="527"/>
                      <a:pt x="-16" y="421"/>
                      <a:pt x="39" y="342"/>
                    </a:cubicBezTo>
                    <a:cubicBezTo>
                      <a:pt x="53" y="323"/>
                      <a:pt x="69" y="308"/>
                      <a:pt x="87" y="294"/>
                    </a:cubicBezTo>
                    <a:cubicBezTo>
                      <a:pt x="119" y="270"/>
                      <a:pt x="157" y="252"/>
                      <a:pt x="194" y="236"/>
                    </a:cubicBezTo>
                    <a:cubicBezTo>
                      <a:pt x="216" y="226"/>
                      <a:pt x="239" y="216"/>
                      <a:pt x="262" y="207"/>
                    </a:cubicBezTo>
                    <a:lnTo>
                      <a:pt x="1025" y="0"/>
                    </a:lnTo>
                    <a:cubicBezTo>
                      <a:pt x="1047" y="23"/>
                      <a:pt x="1059" y="57"/>
                      <a:pt x="1069" y="88"/>
                    </a:cubicBezTo>
                    <a:cubicBezTo>
                      <a:pt x="1114" y="225"/>
                      <a:pt x="1155" y="364"/>
                      <a:pt x="1194" y="503"/>
                    </a:cubicBezTo>
                    <a:close/>
                  </a:path>
                </a:pathLst>
              </a:custGeom>
              <a:solidFill>
                <a:srgbClr val="A95BD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9"/>
              <p:cNvSpPr/>
              <p:nvPr/>
            </p:nvSpPr>
            <p:spPr>
              <a:xfrm>
                <a:off x="6433385" y="2558766"/>
                <a:ext cx="475130" cy="33698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32" extrusionOk="0">
                    <a:moveTo>
                      <a:pt x="1346" y="90"/>
                    </a:moveTo>
                    <a:cubicBezTo>
                      <a:pt x="1360" y="156"/>
                      <a:pt x="1375" y="222"/>
                      <a:pt x="1389" y="287"/>
                    </a:cubicBezTo>
                    <a:cubicBezTo>
                      <a:pt x="1410" y="379"/>
                      <a:pt x="1430" y="470"/>
                      <a:pt x="1450" y="562"/>
                    </a:cubicBezTo>
                    <a:cubicBezTo>
                      <a:pt x="1454" y="581"/>
                      <a:pt x="1458" y="600"/>
                      <a:pt x="1453" y="619"/>
                    </a:cubicBezTo>
                    <a:cubicBezTo>
                      <a:pt x="1442" y="659"/>
                      <a:pt x="1394" y="680"/>
                      <a:pt x="1352" y="695"/>
                    </a:cubicBezTo>
                    <a:cubicBezTo>
                      <a:pt x="1040" y="804"/>
                      <a:pt x="694" y="980"/>
                      <a:pt x="367" y="1027"/>
                    </a:cubicBezTo>
                    <a:cubicBezTo>
                      <a:pt x="151" y="1058"/>
                      <a:pt x="88" y="920"/>
                      <a:pt x="53" y="763"/>
                    </a:cubicBezTo>
                    <a:cubicBezTo>
                      <a:pt x="36" y="690"/>
                      <a:pt x="25" y="612"/>
                      <a:pt x="6" y="546"/>
                    </a:cubicBezTo>
                    <a:cubicBezTo>
                      <a:pt x="-3" y="486"/>
                      <a:pt x="-8" y="418"/>
                      <a:pt x="32" y="368"/>
                    </a:cubicBezTo>
                    <a:cubicBezTo>
                      <a:pt x="56" y="339"/>
                      <a:pt x="92" y="321"/>
                      <a:pt x="127" y="305"/>
                    </a:cubicBezTo>
                    <a:cubicBezTo>
                      <a:pt x="465" y="149"/>
                      <a:pt x="829" y="47"/>
                      <a:pt x="1198" y="4"/>
                    </a:cubicBezTo>
                    <a:cubicBezTo>
                      <a:pt x="1240" y="-1"/>
                      <a:pt x="1288" y="-3"/>
                      <a:pt x="1316" y="24"/>
                    </a:cubicBezTo>
                    <a:cubicBezTo>
                      <a:pt x="1335" y="40"/>
                      <a:pt x="1341" y="66"/>
                      <a:pt x="1346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9"/>
              <p:cNvSpPr/>
              <p:nvPr/>
            </p:nvSpPr>
            <p:spPr>
              <a:xfrm>
                <a:off x="6351094" y="3125312"/>
                <a:ext cx="673020" cy="421563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291" extrusionOk="0">
                    <a:moveTo>
                      <a:pt x="1889" y="0"/>
                    </a:moveTo>
                    <a:cubicBezTo>
                      <a:pt x="1914" y="106"/>
                      <a:pt x="1939" y="213"/>
                      <a:pt x="1964" y="319"/>
                    </a:cubicBezTo>
                    <a:cubicBezTo>
                      <a:pt x="1995" y="455"/>
                      <a:pt x="2027" y="590"/>
                      <a:pt x="2058" y="726"/>
                    </a:cubicBezTo>
                    <a:cubicBezTo>
                      <a:pt x="2060" y="735"/>
                      <a:pt x="2063" y="745"/>
                      <a:pt x="2058" y="754"/>
                    </a:cubicBezTo>
                    <a:cubicBezTo>
                      <a:pt x="2053" y="763"/>
                      <a:pt x="2042" y="767"/>
                      <a:pt x="2032" y="771"/>
                    </a:cubicBezTo>
                    <a:cubicBezTo>
                      <a:pt x="1761" y="848"/>
                      <a:pt x="1484" y="908"/>
                      <a:pt x="1217" y="1006"/>
                    </a:cubicBezTo>
                    <a:cubicBezTo>
                      <a:pt x="890" y="1126"/>
                      <a:pt x="732" y="1189"/>
                      <a:pt x="216" y="1288"/>
                    </a:cubicBezTo>
                    <a:cubicBezTo>
                      <a:pt x="167" y="1297"/>
                      <a:pt x="114" y="1284"/>
                      <a:pt x="75" y="1253"/>
                    </a:cubicBezTo>
                    <a:cubicBezTo>
                      <a:pt x="36" y="1221"/>
                      <a:pt x="21" y="1169"/>
                      <a:pt x="12" y="1119"/>
                    </a:cubicBezTo>
                    <a:cubicBezTo>
                      <a:pt x="-1" y="1040"/>
                      <a:pt x="-4" y="960"/>
                      <a:pt x="4" y="881"/>
                    </a:cubicBezTo>
                    <a:cubicBezTo>
                      <a:pt x="13" y="889"/>
                      <a:pt x="21" y="897"/>
                      <a:pt x="29" y="905"/>
                    </a:cubicBezTo>
                    <a:cubicBezTo>
                      <a:pt x="162" y="1042"/>
                      <a:pt x="369" y="1093"/>
                      <a:pt x="556" y="1057"/>
                    </a:cubicBezTo>
                    <a:cubicBezTo>
                      <a:pt x="744" y="1021"/>
                      <a:pt x="910" y="904"/>
                      <a:pt x="1027" y="753"/>
                    </a:cubicBezTo>
                    <a:cubicBezTo>
                      <a:pt x="1087" y="677"/>
                      <a:pt x="1136" y="591"/>
                      <a:pt x="1213" y="532"/>
                    </a:cubicBezTo>
                    <a:cubicBezTo>
                      <a:pt x="1289" y="473"/>
                      <a:pt x="1406" y="450"/>
                      <a:pt x="1480" y="512"/>
                    </a:cubicBezTo>
                    <a:cubicBezTo>
                      <a:pt x="1452" y="428"/>
                      <a:pt x="1474" y="333"/>
                      <a:pt x="1522" y="259"/>
                    </a:cubicBezTo>
                    <a:cubicBezTo>
                      <a:pt x="1571" y="185"/>
                      <a:pt x="1642" y="130"/>
                      <a:pt x="1717" y="83"/>
                    </a:cubicBezTo>
                    <a:cubicBezTo>
                      <a:pt x="1770" y="49"/>
                      <a:pt x="1828" y="20"/>
                      <a:pt x="1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9"/>
              <p:cNvSpPr/>
              <p:nvPr/>
            </p:nvSpPr>
            <p:spPr>
              <a:xfrm>
                <a:off x="6630622" y="2972165"/>
                <a:ext cx="230218" cy="222374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81" extrusionOk="0">
                    <a:moveTo>
                      <a:pt x="12" y="415"/>
                    </a:moveTo>
                    <a:cubicBezTo>
                      <a:pt x="37" y="510"/>
                      <a:pt x="104" y="591"/>
                      <a:pt x="190" y="638"/>
                    </a:cubicBezTo>
                    <a:cubicBezTo>
                      <a:pt x="255" y="675"/>
                      <a:pt x="333" y="692"/>
                      <a:pt x="405" y="672"/>
                    </a:cubicBezTo>
                    <a:cubicBezTo>
                      <a:pt x="449" y="660"/>
                      <a:pt x="487" y="635"/>
                      <a:pt x="524" y="608"/>
                    </a:cubicBezTo>
                    <a:cubicBezTo>
                      <a:pt x="603" y="549"/>
                      <a:pt x="676" y="473"/>
                      <a:pt x="698" y="376"/>
                    </a:cubicBezTo>
                    <a:cubicBezTo>
                      <a:pt x="725" y="260"/>
                      <a:pt x="669" y="134"/>
                      <a:pt x="571" y="65"/>
                    </a:cubicBezTo>
                    <a:cubicBezTo>
                      <a:pt x="320" y="-112"/>
                      <a:pt x="-76" y="91"/>
                      <a:pt x="12" y="4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9"/>
              <p:cNvSpPr/>
              <p:nvPr/>
            </p:nvSpPr>
            <p:spPr>
              <a:xfrm>
                <a:off x="6678625" y="3026370"/>
                <a:ext cx="122456" cy="128004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92" extrusionOk="0">
                    <a:moveTo>
                      <a:pt x="255" y="392"/>
                    </a:moveTo>
                    <a:cubicBezTo>
                      <a:pt x="255" y="392"/>
                      <a:pt x="30" y="340"/>
                      <a:pt x="3" y="195"/>
                    </a:cubicBezTo>
                    <a:cubicBezTo>
                      <a:pt x="-24" y="50"/>
                      <a:pt x="124" y="6"/>
                      <a:pt x="173" y="103"/>
                    </a:cubicBezTo>
                    <a:cubicBezTo>
                      <a:pt x="197" y="-15"/>
                      <a:pt x="322" y="-43"/>
                      <a:pt x="367" y="74"/>
                    </a:cubicBezTo>
                    <a:cubicBezTo>
                      <a:pt x="412" y="192"/>
                      <a:pt x="255" y="392"/>
                      <a:pt x="255" y="3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9"/>
              <p:cNvSpPr/>
              <p:nvPr/>
            </p:nvSpPr>
            <p:spPr>
              <a:xfrm>
                <a:off x="6386361" y="3281398"/>
                <a:ext cx="98945" cy="9796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00" extrusionOk="0">
                    <a:moveTo>
                      <a:pt x="17" y="181"/>
                    </a:moveTo>
                    <a:cubicBezTo>
                      <a:pt x="2" y="214"/>
                      <a:pt x="-9" y="253"/>
                      <a:pt x="8" y="285"/>
                    </a:cubicBezTo>
                    <a:cubicBezTo>
                      <a:pt x="11" y="291"/>
                      <a:pt x="15" y="296"/>
                      <a:pt x="21" y="298"/>
                    </a:cubicBezTo>
                    <a:cubicBezTo>
                      <a:pt x="28" y="301"/>
                      <a:pt x="36" y="299"/>
                      <a:pt x="44" y="297"/>
                    </a:cubicBezTo>
                    <a:cubicBezTo>
                      <a:pt x="127" y="270"/>
                      <a:pt x="197" y="213"/>
                      <a:pt x="258" y="152"/>
                    </a:cubicBezTo>
                    <a:cubicBezTo>
                      <a:pt x="281" y="128"/>
                      <a:pt x="306" y="99"/>
                      <a:pt x="303" y="66"/>
                    </a:cubicBezTo>
                    <a:cubicBezTo>
                      <a:pt x="300" y="29"/>
                      <a:pt x="262" y="2"/>
                      <a:pt x="225" y="0"/>
                    </a:cubicBezTo>
                    <a:cubicBezTo>
                      <a:pt x="120" y="-8"/>
                      <a:pt x="54" y="98"/>
                      <a:pt x="17" y="181"/>
                    </a:cubicBezTo>
                    <a:close/>
                  </a:path>
                </a:pathLst>
              </a:custGeom>
              <a:solidFill>
                <a:srgbClr val="FFFFFF">
                  <a:alpha val="30379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9"/>
              <p:cNvSpPr/>
              <p:nvPr/>
            </p:nvSpPr>
            <p:spPr>
              <a:xfrm>
                <a:off x="6490205" y="3222294"/>
                <a:ext cx="56820" cy="3787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16" extrusionOk="0">
                    <a:moveTo>
                      <a:pt x="110" y="0"/>
                    </a:moveTo>
                    <a:cubicBezTo>
                      <a:pt x="71" y="2"/>
                      <a:pt x="-31" y="38"/>
                      <a:pt x="9" y="97"/>
                    </a:cubicBezTo>
                    <a:cubicBezTo>
                      <a:pt x="30" y="128"/>
                      <a:pt x="87" y="113"/>
                      <a:pt x="115" y="103"/>
                    </a:cubicBezTo>
                    <a:cubicBezTo>
                      <a:pt x="132" y="96"/>
                      <a:pt x="149" y="88"/>
                      <a:pt x="161" y="74"/>
                    </a:cubicBezTo>
                    <a:cubicBezTo>
                      <a:pt x="173" y="61"/>
                      <a:pt x="178" y="40"/>
                      <a:pt x="170" y="24"/>
                    </a:cubicBezTo>
                    <a:cubicBezTo>
                      <a:pt x="159" y="4"/>
                      <a:pt x="133" y="-1"/>
                      <a:pt x="110" y="0"/>
                    </a:cubicBezTo>
                    <a:close/>
                  </a:path>
                </a:pathLst>
              </a:custGeom>
              <a:solidFill>
                <a:srgbClr val="FFFFFF">
                  <a:alpha val="30379"/>
                </a:srgbClr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9"/>
              <p:cNvSpPr/>
              <p:nvPr/>
            </p:nvSpPr>
            <p:spPr>
              <a:xfrm>
                <a:off x="6461795" y="2579664"/>
                <a:ext cx="363124" cy="1169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358" extrusionOk="0">
                    <a:moveTo>
                      <a:pt x="1061" y="0"/>
                    </a:moveTo>
                    <a:cubicBezTo>
                      <a:pt x="826" y="23"/>
                      <a:pt x="592" y="86"/>
                      <a:pt x="371" y="167"/>
                    </a:cubicBezTo>
                    <a:cubicBezTo>
                      <a:pt x="297" y="195"/>
                      <a:pt x="230" y="226"/>
                      <a:pt x="154" y="250"/>
                    </a:cubicBezTo>
                    <a:cubicBezTo>
                      <a:pt x="143" y="254"/>
                      <a:pt x="-23" y="342"/>
                      <a:pt x="2" y="350"/>
                    </a:cubicBezTo>
                    <a:cubicBezTo>
                      <a:pt x="45" y="365"/>
                      <a:pt x="95" y="354"/>
                      <a:pt x="139" y="345"/>
                    </a:cubicBezTo>
                    <a:cubicBezTo>
                      <a:pt x="410" y="290"/>
                      <a:pt x="682" y="234"/>
                      <a:pt x="942" y="139"/>
                    </a:cubicBezTo>
                    <a:cubicBezTo>
                      <a:pt x="999" y="118"/>
                      <a:pt x="1057" y="94"/>
                      <a:pt x="1099" y="50"/>
                    </a:cubicBezTo>
                    <a:cubicBezTo>
                      <a:pt x="1106" y="43"/>
                      <a:pt x="1113" y="33"/>
                      <a:pt x="1112" y="23"/>
                    </a:cubicBezTo>
                    <a:cubicBezTo>
                      <a:pt x="1110" y="2"/>
                      <a:pt x="1082" y="-2"/>
                      <a:pt x="10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9"/>
              <p:cNvSpPr/>
              <p:nvPr/>
            </p:nvSpPr>
            <p:spPr>
              <a:xfrm>
                <a:off x="6450692" y="2652482"/>
                <a:ext cx="457823" cy="24327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745" extrusionOk="0">
                    <a:moveTo>
                      <a:pt x="1336" y="0"/>
                    </a:moveTo>
                    <a:cubicBezTo>
                      <a:pt x="1357" y="92"/>
                      <a:pt x="1377" y="183"/>
                      <a:pt x="1397" y="275"/>
                    </a:cubicBezTo>
                    <a:cubicBezTo>
                      <a:pt x="1401" y="294"/>
                      <a:pt x="1405" y="313"/>
                      <a:pt x="1400" y="332"/>
                    </a:cubicBezTo>
                    <a:cubicBezTo>
                      <a:pt x="1389" y="372"/>
                      <a:pt x="1341" y="393"/>
                      <a:pt x="1299" y="408"/>
                    </a:cubicBezTo>
                    <a:cubicBezTo>
                      <a:pt x="987" y="517"/>
                      <a:pt x="641" y="693"/>
                      <a:pt x="314" y="740"/>
                    </a:cubicBezTo>
                    <a:cubicBezTo>
                      <a:pt x="98" y="771"/>
                      <a:pt x="35" y="633"/>
                      <a:pt x="0" y="476"/>
                    </a:cubicBezTo>
                    <a:cubicBezTo>
                      <a:pt x="15" y="493"/>
                      <a:pt x="32" y="509"/>
                      <a:pt x="50" y="522"/>
                    </a:cubicBezTo>
                    <a:cubicBezTo>
                      <a:pt x="110" y="568"/>
                      <a:pt x="193" y="591"/>
                      <a:pt x="263" y="562"/>
                    </a:cubicBezTo>
                    <a:cubicBezTo>
                      <a:pt x="320" y="538"/>
                      <a:pt x="360" y="483"/>
                      <a:pt x="415" y="457"/>
                    </a:cubicBezTo>
                    <a:cubicBezTo>
                      <a:pt x="490" y="422"/>
                      <a:pt x="589" y="448"/>
                      <a:pt x="637" y="515"/>
                    </a:cubicBezTo>
                    <a:cubicBezTo>
                      <a:pt x="644" y="455"/>
                      <a:pt x="682" y="397"/>
                      <a:pt x="737" y="372"/>
                    </a:cubicBezTo>
                    <a:cubicBezTo>
                      <a:pt x="793" y="347"/>
                      <a:pt x="864" y="360"/>
                      <a:pt x="903" y="406"/>
                    </a:cubicBezTo>
                    <a:cubicBezTo>
                      <a:pt x="906" y="353"/>
                      <a:pt x="928" y="301"/>
                      <a:pt x="965" y="262"/>
                    </a:cubicBezTo>
                    <a:cubicBezTo>
                      <a:pt x="982" y="244"/>
                      <a:pt x="1003" y="229"/>
                      <a:pt x="1028" y="229"/>
                    </a:cubicBezTo>
                    <a:cubicBezTo>
                      <a:pt x="1043" y="230"/>
                      <a:pt x="1057" y="238"/>
                      <a:pt x="1072" y="241"/>
                    </a:cubicBezTo>
                    <a:cubicBezTo>
                      <a:pt x="1141" y="260"/>
                      <a:pt x="1208" y="207"/>
                      <a:pt x="1251" y="150"/>
                    </a:cubicBezTo>
                    <a:cubicBezTo>
                      <a:pt x="1286" y="104"/>
                      <a:pt x="1315" y="54"/>
                      <a:pt x="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1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89" name="Google Shape;89;p11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1" name="Google Shape;91;p11"/>
          <p:cNvSpPr txBox="1">
            <a:spLocks noGrp="1"/>
          </p:cNvSpPr>
          <p:nvPr>
            <p:ph type="title" hasCustomPrompt="1"/>
          </p:nvPr>
        </p:nvSpPr>
        <p:spPr>
          <a:xfrm>
            <a:off x="1103550" y="1653313"/>
            <a:ext cx="6936900" cy="10758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103550" y="2896175"/>
            <a:ext cx="6936900" cy="5310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152" name="Google Shape;152;p19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8098784" y="4538819"/>
            <a:ext cx="379218" cy="399903"/>
            <a:chOff x="6879837" y="678375"/>
            <a:chExt cx="444257" cy="468489"/>
          </a:xfrm>
        </p:grpSpPr>
        <p:sp>
          <p:nvSpPr>
            <p:cNvPr id="155" name="Google Shape;155;p19"/>
            <p:cNvSpPr/>
            <p:nvPr/>
          </p:nvSpPr>
          <p:spPr>
            <a:xfrm>
              <a:off x="6879837" y="678375"/>
              <a:ext cx="443464" cy="468482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880643" y="678380"/>
              <a:ext cx="443450" cy="468485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8632177" y="4159001"/>
            <a:ext cx="283214" cy="298709"/>
            <a:chOff x="6879837" y="678375"/>
            <a:chExt cx="444257" cy="468489"/>
          </a:xfrm>
        </p:grpSpPr>
        <p:sp>
          <p:nvSpPr>
            <p:cNvPr id="158" name="Google Shape;158;p19"/>
            <p:cNvSpPr/>
            <p:nvPr/>
          </p:nvSpPr>
          <p:spPr>
            <a:xfrm>
              <a:off x="6879837" y="678375"/>
              <a:ext cx="443464" cy="468482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6880643" y="678380"/>
              <a:ext cx="443450" cy="468485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0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162" name="Google Shape;162;p20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 flipH="1">
            <a:off x="228597" y="4364896"/>
            <a:ext cx="683630" cy="550016"/>
            <a:chOff x="6851679" y="4043465"/>
            <a:chExt cx="1040850" cy="858328"/>
          </a:xfrm>
        </p:grpSpPr>
        <p:sp>
          <p:nvSpPr>
            <p:cNvPr id="165" name="Google Shape;165;p20"/>
            <p:cNvSpPr/>
            <p:nvPr/>
          </p:nvSpPr>
          <p:spPr>
            <a:xfrm>
              <a:off x="6852131" y="4043465"/>
              <a:ext cx="1040398" cy="858328"/>
            </a:xfrm>
            <a:custGeom>
              <a:avLst/>
              <a:gdLst/>
              <a:ahLst/>
              <a:cxnLst/>
              <a:rect l="l" t="t" r="r" b="b"/>
              <a:pathLst>
                <a:path w="3687" h="3039" extrusionOk="0">
                  <a:moveTo>
                    <a:pt x="3035" y="1050"/>
                  </a:moveTo>
                  <a:cubicBezTo>
                    <a:pt x="3315" y="351"/>
                    <a:pt x="2933" y="269"/>
                    <a:pt x="2812" y="1078"/>
                  </a:cubicBezTo>
                  <a:cubicBezTo>
                    <a:pt x="2425" y="953"/>
                    <a:pt x="1491" y="424"/>
                    <a:pt x="1491" y="424"/>
                  </a:cubicBezTo>
                  <a:lnTo>
                    <a:pt x="1492" y="424"/>
                  </a:lnTo>
                  <a:lnTo>
                    <a:pt x="1796" y="25"/>
                  </a:lnTo>
                  <a:cubicBezTo>
                    <a:pt x="1796" y="25"/>
                    <a:pt x="710" y="-139"/>
                    <a:pt x="539" y="380"/>
                  </a:cubicBezTo>
                  <a:lnTo>
                    <a:pt x="539" y="380"/>
                  </a:lnTo>
                  <a:lnTo>
                    <a:pt x="0" y="662"/>
                  </a:lnTo>
                  <a:lnTo>
                    <a:pt x="554" y="754"/>
                  </a:lnTo>
                  <a:cubicBezTo>
                    <a:pt x="650" y="915"/>
                    <a:pt x="855" y="948"/>
                    <a:pt x="855" y="948"/>
                  </a:cubicBezTo>
                  <a:cubicBezTo>
                    <a:pt x="855" y="948"/>
                    <a:pt x="842" y="1203"/>
                    <a:pt x="906" y="1512"/>
                  </a:cubicBezTo>
                  <a:cubicBezTo>
                    <a:pt x="985" y="1893"/>
                    <a:pt x="1185" y="2358"/>
                    <a:pt x="1680" y="2523"/>
                  </a:cubicBezTo>
                  <a:lnTo>
                    <a:pt x="1678" y="2813"/>
                  </a:lnTo>
                  <a:lnTo>
                    <a:pt x="1530" y="2943"/>
                  </a:lnTo>
                  <a:cubicBezTo>
                    <a:pt x="1523" y="2950"/>
                    <a:pt x="1522" y="2960"/>
                    <a:pt x="1529" y="2967"/>
                  </a:cubicBezTo>
                  <a:cubicBezTo>
                    <a:pt x="1532" y="2971"/>
                    <a:pt x="1537" y="2973"/>
                    <a:pt x="1541" y="2973"/>
                  </a:cubicBezTo>
                  <a:cubicBezTo>
                    <a:pt x="1545" y="2973"/>
                    <a:pt x="1549" y="2972"/>
                    <a:pt x="1552" y="2969"/>
                  </a:cubicBezTo>
                  <a:lnTo>
                    <a:pt x="1691" y="2847"/>
                  </a:lnTo>
                  <a:lnTo>
                    <a:pt x="1761" y="2965"/>
                  </a:lnTo>
                  <a:cubicBezTo>
                    <a:pt x="1764" y="2970"/>
                    <a:pt x="1770" y="2973"/>
                    <a:pt x="1776" y="2973"/>
                  </a:cubicBezTo>
                  <a:cubicBezTo>
                    <a:pt x="1778" y="2973"/>
                    <a:pt x="1781" y="2972"/>
                    <a:pt x="1784" y="2971"/>
                  </a:cubicBezTo>
                  <a:cubicBezTo>
                    <a:pt x="1792" y="2966"/>
                    <a:pt x="1795" y="2955"/>
                    <a:pt x="1790" y="2947"/>
                  </a:cubicBezTo>
                  <a:lnTo>
                    <a:pt x="1712" y="2817"/>
                  </a:lnTo>
                  <a:lnTo>
                    <a:pt x="1713" y="2533"/>
                  </a:lnTo>
                  <a:cubicBezTo>
                    <a:pt x="1726" y="2537"/>
                    <a:pt x="1740" y="2541"/>
                    <a:pt x="1753" y="2544"/>
                  </a:cubicBezTo>
                  <a:cubicBezTo>
                    <a:pt x="1849" y="2569"/>
                    <a:pt x="1940" y="2582"/>
                    <a:pt x="2026" y="2585"/>
                  </a:cubicBezTo>
                  <a:lnTo>
                    <a:pt x="2064" y="2910"/>
                  </a:lnTo>
                  <a:lnTo>
                    <a:pt x="1956" y="2986"/>
                  </a:lnTo>
                  <a:cubicBezTo>
                    <a:pt x="1948" y="2992"/>
                    <a:pt x="1946" y="3002"/>
                    <a:pt x="1952" y="3010"/>
                  </a:cubicBezTo>
                  <a:cubicBezTo>
                    <a:pt x="1955" y="3014"/>
                    <a:pt x="1960" y="3017"/>
                    <a:pt x="1966" y="3017"/>
                  </a:cubicBezTo>
                  <a:cubicBezTo>
                    <a:pt x="1969" y="3017"/>
                    <a:pt x="1972" y="3016"/>
                    <a:pt x="1975" y="3014"/>
                  </a:cubicBezTo>
                  <a:lnTo>
                    <a:pt x="2077" y="2943"/>
                  </a:lnTo>
                  <a:lnTo>
                    <a:pt x="2161" y="3034"/>
                  </a:lnTo>
                  <a:cubicBezTo>
                    <a:pt x="2164" y="3038"/>
                    <a:pt x="2169" y="3039"/>
                    <a:pt x="2173" y="3039"/>
                  </a:cubicBezTo>
                  <a:cubicBezTo>
                    <a:pt x="2177" y="3039"/>
                    <a:pt x="2181" y="3038"/>
                    <a:pt x="2185" y="3035"/>
                  </a:cubicBezTo>
                  <a:cubicBezTo>
                    <a:pt x="2191" y="3029"/>
                    <a:pt x="2192" y="3018"/>
                    <a:pt x="2186" y="3011"/>
                  </a:cubicBezTo>
                  <a:lnTo>
                    <a:pt x="2099" y="2917"/>
                  </a:lnTo>
                  <a:lnTo>
                    <a:pt x="2060" y="2585"/>
                  </a:lnTo>
                  <a:cubicBezTo>
                    <a:pt x="2319" y="2586"/>
                    <a:pt x="2531" y="2495"/>
                    <a:pt x="2691" y="2355"/>
                  </a:cubicBezTo>
                  <a:cubicBezTo>
                    <a:pt x="3003" y="2082"/>
                    <a:pt x="3119" y="1625"/>
                    <a:pt x="2997" y="1303"/>
                  </a:cubicBezTo>
                  <a:cubicBezTo>
                    <a:pt x="4014" y="1203"/>
                    <a:pt x="3802" y="725"/>
                    <a:pt x="3035" y="105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grpSp>
          <p:nvGrpSpPr>
            <p:cNvPr id="166" name="Google Shape;166;p20"/>
            <p:cNvGrpSpPr/>
            <p:nvPr/>
          </p:nvGrpSpPr>
          <p:grpSpPr>
            <a:xfrm>
              <a:off x="6851679" y="4043465"/>
              <a:ext cx="1040850" cy="857890"/>
              <a:chOff x="5616354" y="2034996"/>
              <a:chExt cx="1203990" cy="992354"/>
            </a:xfrm>
          </p:grpSpPr>
          <p:sp>
            <p:nvSpPr>
              <p:cNvPr id="167" name="Google Shape;167;p20"/>
              <p:cNvSpPr/>
              <p:nvPr/>
            </p:nvSpPr>
            <p:spPr>
              <a:xfrm>
                <a:off x="6114018" y="2821957"/>
                <a:ext cx="87842" cy="183842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63" extrusionOk="0">
                    <a:moveTo>
                      <a:pt x="266" y="537"/>
                    </a:moveTo>
                    <a:lnTo>
                      <a:pt x="188" y="407"/>
                    </a:lnTo>
                    <a:lnTo>
                      <a:pt x="190" y="17"/>
                    </a:lnTo>
                    <a:cubicBezTo>
                      <a:pt x="190" y="7"/>
                      <a:pt x="183" y="0"/>
                      <a:pt x="173" y="0"/>
                    </a:cubicBezTo>
                    <a:lnTo>
                      <a:pt x="173" y="0"/>
                    </a:lnTo>
                    <a:cubicBezTo>
                      <a:pt x="164" y="0"/>
                      <a:pt x="156" y="7"/>
                      <a:pt x="156" y="17"/>
                    </a:cubicBezTo>
                    <a:lnTo>
                      <a:pt x="154" y="403"/>
                    </a:lnTo>
                    <a:lnTo>
                      <a:pt x="6" y="533"/>
                    </a:lnTo>
                    <a:cubicBezTo>
                      <a:pt x="-1" y="540"/>
                      <a:pt x="-2" y="550"/>
                      <a:pt x="5" y="557"/>
                    </a:cubicBezTo>
                    <a:cubicBezTo>
                      <a:pt x="8" y="561"/>
                      <a:pt x="13" y="563"/>
                      <a:pt x="17" y="563"/>
                    </a:cubicBezTo>
                    <a:cubicBezTo>
                      <a:pt x="21" y="563"/>
                      <a:pt x="25" y="562"/>
                      <a:pt x="28" y="559"/>
                    </a:cubicBezTo>
                    <a:lnTo>
                      <a:pt x="167" y="437"/>
                    </a:lnTo>
                    <a:lnTo>
                      <a:pt x="237" y="555"/>
                    </a:lnTo>
                    <a:cubicBezTo>
                      <a:pt x="240" y="560"/>
                      <a:pt x="246" y="563"/>
                      <a:pt x="252" y="563"/>
                    </a:cubicBezTo>
                    <a:cubicBezTo>
                      <a:pt x="254" y="563"/>
                      <a:pt x="257" y="562"/>
                      <a:pt x="260" y="561"/>
                    </a:cubicBezTo>
                    <a:cubicBezTo>
                      <a:pt x="268" y="556"/>
                      <a:pt x="271" y="545"/>
                      <a:pt x="266" y="5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5781589" y="2034996"/>
                <a:ext cx="1038756" cy="844432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586" extrusionOk="0">
                    <a:moveTo>
                      <a:pt x="2491" y="1303"/>
                    </a:moveTo>
                    <a:cubicBezTo>
                      <a:pt x="2613" y="1625"/>
                      <a:pt x="2497" y="2082"/>
                      <a:pt x="2185" y="2355"/>
                    </a:cubicBezTo>
                    <a:cubicBezTo>
                      <a:pt x="1965" y="2547"/>
                      <a:pt x="1648" y="2647"/>
                      <a:pt x="1247" y="2544"/>
                    </a:cubicBezTo>
                    <a:cubicBezTo>
                      <a:pt x="698" y="2403"/>
                      <a:pt x="483" y="1912"/>
                      <a:pt x="400" y="1512"/>
                    </a:cubicBezTo>
                    <a:cubicBezTo>
                      <a:pt x="336" y="1203"/>
                      <a:pt x="349" y="948"/>
                      <a:pt x="349" y="948"/>
                    </a:cubicBezTo>
                    <a:cubicBezTo>
                      <a:pt x="349" y="948"/>
                      <a:pt x="-129" y="871"/>
                      <a:pt x="33" y="380"/>
                    </a:cubicBezTo>
                    <a:cubicBezTo>
                      <a:pt x="204" y="-139"/>
                      <a:pt x="1290" y="25"/>
                      <a:pt x="1290" y="25"/>
                    </a:cubicBezTo>
                    <a:lnTo>
                      <a:pt x="985" y="424"/>
                    </a:lnTo>
                    <a:cubicBezTo>
                      <a:pt x="985" y="424"/>
                      <a:pt x="1919" y="953"/>
                      <a:pt x="2306" y="1078"/>
                    </a:cubicBezTo>
                    <a:cubicBezTo>
                      <a:pt x="2427" y="269"/>
                      <a:pt x="2809" y="351"/>
                      <a:pt x="2529" y="1050"/>
                    </a:cubicBezTo>
                    <a:cubicBezTo>
                      <a:pt x="3296" y="725"/>
                      <a:pt x="3508" y="1203"/>
                      <a:pt x="2491" y="13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5616354" y="2159081"/>
                <a:ext cx="211604" cy="12212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374" extrusionOk="0">
                    <a:moveTo>
                      <a:pt x="554" y="374"/>
                    </a:moveTo>
                    <a:lnTo>
                      <a:pt x="0" y="282"/>
                    </a:lnTo>
                    <a:lnTo>
                      <a:pt x="539" y="0"/>
                    </a:lnTo>
                    <a:cubicBezTo>
                      <a:pt x="539" y="0"/>
                      <a:pt x="638" y="73"/>
                      <a:pt x="647" y="187"/>
                    </a:cubicBezTo>
                    <a:cubicBezTo>
                      <a:pt x="651" y="230"/>
                      <a:pt x="640" y="329"/>
                      <a:pt x="554" y="3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5849185" y="2121855"/>
                <a:ext cx="86862" cy="5126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57" extrusionOk="0">
                    <a:moveTo>
                      <a:pt x="266" y="132"/>
                    </a:moveTo>
                    <a:cubicBezTo>
                      <a:pt x="266" y="59"/>
                      <a:pt x="206" y="0"/>
                      <a:pt x="133" y="0"/>
                    </a:cubicBezTo>
                    <a:cubicBezTo>
                      <a:pt x="60" y="0"/>
                      <a:pt x="0" y="58"/>
                      <a:pt x="0" y="132"/>
                    </a:cubicBezTo>
                    <a:cubicBezTo>
                      <a:pt x="0" y="205"/>
                      <a:pt x="60" y="98"/>
                      <a:pt x="133" y="98"/>
                    </a:cubicBezTo>
                    <a:cubicBezTo>
                      <a:pt x="206" y="98"/>
                      <a:pt x="266" y="206"/>
                      <a:pt x="266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10425" rIns="81625" bIns="10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5927557" y="2166265"/>
                <a:ext cx="146294" cy="14988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59" extrusionOk="0">
                    <a:moveTo>
                      <a:pt x="1" y="269"/>
                    </a:moveTo>
                    <a:cubicBezTo>
                      <a:pt x="10" y="349"/>
                      <a:pt x="65" y="423"/>
                      <a:pt x="141" y="449"/>
                    </a:cubicBezTo>
                    <a:cubicBezTo>
                      <a:pt x="195" y="468"/>
                      <a:pt x="257" y="461"/>
                      <a:pt x="308" y="435"/>
                    </a:cubicBezTo>
                    <a:cubicBezTo>
                      <a:pt x="359" y="409"/>
                      <a:pt x="400" y="364"/>
                      <a:pt x="424" y="312"/>
                    </a:cubicBezTo>
                    <a:cubicBezTo>
                      <a:pt x="449" y="259"/>
                      <a:pt x="457" y="196"/>
                      <a:pt x="434" y="142"/>
                    </a:cubicBezTo>
                    <a:cubicBezTo>
                      <a:pt x="420" y="109"/>
                      <a:pt x="394" y="81"/>
                      <a:pt x="366" y="59"/>
                    </a:cubicBezTo>
                    <a:cubicBezTo>
                      <a:pt x="324" y="26"/>
                      <a:pt x="274" y="4"/>
                      <a:pt x="222" y="1"/>
                    </a:cubicBezTo>
                    <a:cubicBezTo>
                      <a:pt x="85" y="-5"/>
                      <a:pt x="-14" y="141"/>
                      <a:pt x="1" y="2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5912209" y="2488559"/>
                <a:ext cx="582892" cy="39086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197" extrusionOk="0">
                    <a:moveTo>
                      <a:pt x="1785" y="966"/>
                    </a:moveTo>
                    <a:cubicBezTo>
                      <a:pt x="1565" y="1158"/>
                      <a:pt x="1248" y="1258"/>
                      <a:pt x="847" y="1155"/>
                    </a:cubicBezTo>
                    <a:cubicBezTo>
                      <a:pt x="298" y="1014"/>
                      <a:pt x="83" y="523"/>
                      <a:pt x="0" y="123"/>
                    </a:cubicBezTo>
                    <a:cubicBezTo>
                      <a:pt x="44" y="55"/>
                      <a:pt x="48" y="-15"/>
                      <a:pt x="173" y="4"/>
                    </a:cubicBezTo>
                    <a:cubicBezTo>
                      <a:pt x="504" y="56"/>
                      <a:pt x="893" y="1166"/>
                      <a:pt x="1785" y="966"/>
                    </a:cubicBezTo>
                    <a:close/>
                  </a:path>
                </a:pathLst>
              </a:custGeom>
              <a:solidFill>
                <a:srgbClr val="6E99E1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6122835" y="2308636"/>
                <a:ext cx="407208" cy="3902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195" extrusionOk="0">
                    <a:moveTo>
                      <a:pt x="682" y="609"/>
                    </a:moveTo>
                    <a:cubicBezTo>
                      <a:pt x="708" y="622"/>
                      <a:pt x="1139" y="835"/>
                      <a:pt x="1105" y="971"/>
                    </a:cubicBezTo>
                    <a:cubicBezTo>
                      <a:pt x="1070" y="1113"/>
                      <a:pt x="516" y="842"/>
                      <a:pt x="516" y="842"/>
                    </a:cubicBezTo>
                    <a:cubicBezTo>
                      <a:pt x="516" y="842"/>
                      <a:pt x="761" y="1066"/>
                      <a:pt x="704" y="1158"/>
                    </a:cubicBezTo>
                    <a:cubicBezTo>
                      <a:pt x="693" y="1175"/>
                      <a:pt x="671" y="1188"/>
                      <a:pt x="634" y="1194"/>
                    </a:cubicBezTo>
                    <a:cubicBezTo>
                      <a:pt x="434" y="1223"/>
                      <a:pt x="-273" y="572"/>
                      <a:pt x="114" y="117"/>
                    </a:cubicBezTo>
                    <a:cubicBezTo>
                      <a:pt x="129" y="98"/>
                      <a:pt x="146" y="82"/>
                      <a:pt x="165" y="69"/>
                    </a:cubicBezTo>
                    <a:cubicBezTo>
                      <a:pt x="274" y="-15"/>
                      <a:pt x="428" y="-22"/>
                      <a:pt x="551" y="50"/>
                    </a:cubicBezTo>
                    <a:cubicBezTo>
                      <a:pt x="817" y="208"/>
                      <a:pt x="1255" y="486"/>
                      <a:pt x="1247" y="609"/>
                    </a:cubicBezTo>
                    <a:cubicBezTo>
                      <a:pt x="1235" y="779"/>
                      <a:pt x="712" y="618"/>
                      <a:pt x="682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6122835" y="2331167"/>
                <a:ext cx="229891" cy="36768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126" extrusionOk="0">
                    <a:moveTo>
                      <a:pt x="704" y="1089"/>
                    </a:moveTo>
                    <a:cubicBezTo>
                      <a:pt x="693" y="1106"/>
                      <a:pt x="671" y="1119"/>
                      <a:pt x="634" y="1125"/>
                    </a:cubicBezTo>
                    <a:cubicBezTo>
                      <a:pt x="434" y="1154"/>
                      <a:pt x="-273" y="503"/>
                      <a:pt x="114" y="48"/>
                    </a:cubicBezTo>
                    <a:cubicBezTo>
                      <a:pt x="129" y="29"/>
                      <a:pt x="146" y="13"/>
                      <a:pt x="165" y="0"/>
                    </a:cubicBezTo>
                    <a:cubicBezTo>
                      <a:pt x="118" y="195"/>
                      <a:pt x="50" y="761"/>
                      <a:pt x="704" y="1089"/>
                    </a:cubicBezTo>
                    <a:close/>
                  </a:path>
                </a:pathLst>
              </a:custGeom>
              <a:solidFill>
                <a:srgbClr val="432064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0"/>
              <p:cNvSpPr/>
              <p:nvPr/>
            </p:nvSpPr>
            <p:spPr>
              <a:xfrm>
                <a:off x="6102588" y="2043159"/>
                <a:ext cx="100251" cy="13028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9" extrusionOk="0">
                    <a:moveTo>
                      <a:pt x="2" y="399"/>
                    </a:moveTo>
                    <a:cubicBezTo>
                      <a:pt x="2" y="399"/>
                      <a:pt x="-48" y="61"/>
                      <a:pt x="307" y="0"/>
                    </a:cubicBezTo>
                    <a:cubicBezTo>
                      <a:pt x="92" y="282"/>
                      <a:pt x="2" y="399"/>
                      <a:pt x="2" y="399"/>
                    </a:cubicBezTo>
                    <a:close/>
                  </a:path>
                </a:pathLst>
              </a:custGeom>
              <a:solidFill>
                <a:srgbClr val="6E99E1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6252802" y="2832732"/>
                <a:ext cx="78699" cy="19461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596" extrusionOk="0">
                    <a:moveTo>
                      <a:pt x="237" y="568"/>
                    </a:moveTo>
                    <a:lnTo>
                      <a:pt x="150" y="474"/>
                    </a:lnTo>
                    <a:lnTo>
                      <a:pt x="97" y="15"/>
                    </a:lnTo>
                    <a:cubicBezTo>
                      <a:pt x="95" y="5"/>
                      <a:pt x="87" y="-1"/>
                      <a:pt x="78" y="0"/>
                    </a:cubicBezTo>
                    <a:cubicBezTo>
                      <a:pt x="69" y="1"/>
                      <a:pt x="62" y="9"/>
                      <a:pt x="63" y="19"/>
                    </a:cubicBezTo>
                    <a:lnTo>
                      <a:pt x="115" y="467"/>
                    </a:lnTo>
                    <a:lnTo>
                      <a:pt x="7" y="543"/>
                    </a:lnTo>
                    <a:cubicBezTo>
                      <a:pt x="-1" y="549"/>
                      <a:pt x="-3" y="559"/>
                      <a:pt x="3" y="567"/>
                    </a:cubicBezTo>
                    <a:cubicBezTo>
                      <a:pt x="6" y="571"/>
                      <a:pt x="11" y="574"/>
                      <a:pt x="17" y="574"/>
                    </a:cubicBezTo>
                    <a:cubicBezTo>
                      <a:pt x="20" y="574"/>
                      <a:pt x="23" y="573"/>
                      <a:pt x="26" y="571"/>
                    </a:cubicBezTo>
                    <a:lnTo>
                      <a:pt x="128" y="500"/>
                    </a:lnTo>
                    <a:lnTo>
                      <a:pt x="212" y="591"/>
                    </a:lnTo>
                    <a:cubicBezTo>
                      <a:pt x="215" y="595"/>
                      <a:pt x="220" y="596"/>
                      <a:pt x="224" y="596"/>
                    </a:cubicBezTo>
                    <a:cubicBezTo>
                      <a:pt x="228" y="596"/>
                      <a:pt x="232" y="595"/>
                      <a:pt x="236" y="592"/>
                    </a:cubicBezTo>
                    <a:cubicBezTo>
                      <a:pt x="242" y="586"/>
                      <a:pt x="243" y="575"/>
                      <a:pt x="237" y="5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093025"/>
            <a:ext cx="7717500" cy="3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7" r:id="rId4"/>
    <p:sldLayoutId id="2147483658" r:id="rId5"/>
    <p:sldLayoutId id="2147483665" r:id="rId6"/>
    <p:sldLayoutId id="2147483666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buFontTx/>
              <a:buNone/>
              <a:defRPr/>
            </a:pPr>
            <a:fld id="{292C1C9C-54C0-4EFA-9D2D-FA29CE904BC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>
                <a:buClrTx/>
                <a:buFontTx/>
                <a:buNone/>
                <a:defRPr/>
              </a:pPr>
              <a:t>3/10/2026</a:t>
            </a:fld>
            <a:endParaRPr lang="en-US" kern="120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400F36CE-022B-4193-B53C-B2546A543441}" type="slidenum">
              <a:rPr lang="en-US" altLang="vi-VN" kern="1200" smtClean="0">
                <a:ea typeface="MS PGothic" panose="020B0600070205080204" pitchFamily="34" charset="-128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8279" y="1448954"/>
            <a:ext cx="8534400" cy="166487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LUYỆN TỪ VÀ CÂU: TRẠNG NGỮ CHỈ NGUYÊN NHÂN, MỤC ĐÍCH</a:t>
            </a:r>
            <a:endParaRPr lang="en-US" altLang="zh-CN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MYoungHei HKS Xbold" panose="00000500000000000000" pitchFamily="2" charset="-120"/>
              <a:cs typeface="Times New Roman" panose="02020603050405020304" pitchFamily="18" charset="0"/>
            </a:endParaRPr>
          </a:p>
          <a:p>
            <a:pPr algn="ctr" defTabSz="68578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  </a:t>
            </a:r>
            <a:r>
              <a:rPr lang="en-US" altLang="zh-C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LỚP 4B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9614" y="2707481"/>
            <a:ext cx="3136886" cy="126598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1800" b="1" kern="1200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altLang="zh-CN" sz="1800" b="1" kern="1200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Giáo</a:t>
            </a:r>
            <a:r>
              <a:rPr lang="en-US" altLang="zh-CN" sz="1800" b="1" kern="1200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 </a:t>
            </a:r>
            <a:r>
              <a:rPr lang="en-US" altLang="zh-CN" sz="1800" b="1" kern="1200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viên</a:t>
            </a:r>
            <a:r>
              <a:rPr lang="en-US" altLang="zh-CN" sz="1800" b="1" kern="1200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: </a:t>
            </a:r>
            <a:r>
              <a:rPr lang="en-US" altLang="zh-CN" sz="1800" b="1" kern="1200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Nguyễn</a:t>
            </a:r>
            <a:r>
              <a:rPr lang="en-US" altLang="zh-CN" sz="1800" b="1" kern="1200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 </a:t>
            </a:r>
            <a:r>
              <a:rPr lang="en-US" altLang="zh-CN" sz="1800" b="1" kern="1200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Thị</a:t>
            </a:r>
            <a:r>
              <a:rPr lang="en-US" altLang="zh-CN" sz="1800" b="1" kern="1200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 Trang</a:t>
            </a:r>
          </a:p>
          <a:p>
            <a:pPr algn="ctr" defTabSz="68578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1800" b="1" kern="1200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</a:rPr>
              <a:t>            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0123" y="619192"/>
            <a:ext cx="5688632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sz="18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itchFamily="18" charset="0"/>
              </a:rPr>
              <a:t>TRƯỜNG TIỂU HỌC BÁT TRANG </a:t>
            </a:r>
          </a:p>
        </p:txBody>
      </p:sp>
    </p:spTree>
    <p:extLst>
      <p:ext uri="{BB962C8B-B14F-4D97-AF65-F5344CB8AC3E}">
        <p14:creationId xmlns:p14="http://schemas.microsoft.com/office/powerpoint/2010/main" val="417313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A7344C73-ED6B-3118-06D0-12DF1C985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2A668650-5391-8416-DE98-9A5981C9A628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0999593-AC61-D181-C379-1EF8A2DB88F9}"/>
              </a:ext>
            </a:extLst>
          </p:cNvPr>
          <p:cNvSpPr/>
          <p:nvPr/>
        </p:nvSpPr>
        <p:spPr>
          <a:xfrm>
            <a:off x="1132662" y="1198185"/>
            <a:ext cx="7030789" cy="3297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SG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ECE420-A4DE-B6A5-76C0-DEB664309D22}"/>
              </a:ext>
            </a:extLst>
          </p:cNvPr>
          <p:cNvSpPr txBox="1"/>
          <p:nvPr/>
        </p:nvSpPr>
        <p:spPr>
          <a:xfrm>
            <a:off x="1407753" y="1533819"/>
            <a:ext cx="6528344" cy="289694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nguyên nhân bổ sung thông tin về nguyên nhân của sự việc nêu trong câu;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cho câu hỏi:          Vì sao?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Nhờ đâu?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Tại sao?......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Trạng ngữ chỉ mục đích bổ sung thông tin về mục đích của hoạt động nêu trong câu;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cho câu hỏi:  	  Để làm gì?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Nhằm mục đích gì?....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9C40EE6-8A8B-9096-2AD6-D25F59E004B8}"/>
              </a:ext>
            </a:extLst>
          </p:cNvPr>
          <p:cNvSpPr/>
          <p:nvPr/>
        </p:nvSpPr>
        <p:spPr>
          <a:xfrm>
            <a:off x="1158251" y="1617645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CDE7DB-BA2A-8211-8220-0BAE2C74FC0C}"/>
              </a:ext>
            </a:extLst>
          </p:cNvPr>
          <p:cNvCxnSpPr/>
          <p:nvPr/>
        </p:nvCxnSpPr>
        <p:spPr>
          <a:xfrm>
            <a:off x="3640812" y="2306076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6F72471-FC37-8E1A-0418-560D6DD7B617}"/>
              </a:ext>
            </a:extLst>
          </p:cNvPr>
          <p:cNvCxnSpPr>
            <a:cxnSpLocks/>
          </p:cNvCxnSpPr>
          <p:nvPr/>
        </p:nvCxnSpPr>
        <p:spPr>
          <a:xfrm>
            <a:off x="3640812" y="2360357"/>
            <a:ext cx="536448" cy="203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07442FF-B00D-3D70-DB3B-E559E9C686B5}"/>
              </a:ext>
            </a:extLst>
          </p:cNvPr>
          <p:cNvCxnSpPr>
            <a:cxnSpLocks/>
          </p:cNvCxnSpPr>
          <p:nvPr/>
        </p:nvCxnSpPr>
        <p:spPr>
          <a:xfrm>
            <a:off x="3640812" y="2390032"/>
            <a:ext cx="451104" cy="445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7EE0C9-B0FF-575A-0733-6CC7AB7880E2}"/>
              </a:ext>
            </a:extLst>
          </p:cNvPr>
          <p:cNvCxnSpPr/>
          <p:nvPr/>
        </p:nvCxnSpPr>
        <p:spPr>
          <a:xfrm>
            <a:off x="3805702" y="3840869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4F1875E-A14F-4647-EFD1-D85FE50C18B2}"/>
              </a:ext>
            </a:extLst>
          </p:cNvPr>
          <p:cNvCxnSpPr>
            <a:cxnSpLocks/>
          </p:cNvCxnSpPr>
          <p:nvPr/>
        </p:nvCxnSpPr>
        <p:spPr>
          <a:xfrm>
            <a:off x="3805702" y="3901513"/>
            <a:ext cx="536448" cy="24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" name="Arrow: Right 2047">
            <a:extLst>
              <a:ext uri="{FF2B5EF4-FFF2-40B4-BE49-F238E27FC236}">
                <a16:creationId xmlns:a16="http://schemas.microsoft.com/office/drawing/2014/main" id="{F4E001B3-237A-1F1E-0056-054E5A429708}"/>
              </a:ext>
            </a:extLst>
          </p:cNvPr>
          <p:cNvSpPr/>
          <p:nvPr/>
        </p:nvSpPr>
        <p:spPr>
          <a:xfrm>
            <a:off x="1185644" y="3090944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Oval 2048">
            <a:extLst>
              <a:ext uri="{FF2B5EF4-FFF2-40B4-BE49-F238E27FC236}">
                <a16:creationId xmlns:a16="http://schemas.microsoft.com/office/drawing/2014/main" id="{DF5DFE86-752F-B95D-BE24-1948BF24447E}"/>
              </a:ext>
            </a:extLst>
          </p:cNvPr>
          <p:cNvSpPr/>
          <p:nvPr/>
        </p:nvSpPr>
        <p:spPr>
          <a:xfrm>
            <a:off x="3488847" y="1041038"/>
            <a:ext cx="1834256" cy="446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18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SG" sz="1800" b="1" dirty="0">
              <a:ln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557412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36746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-16759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58498" y="39756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5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 animBg="1"/>
      <p:bldP spid="50" grpId="0"/>
      <p:bldP spid="52" grpId="0" animBg="1"/>
      <p:bldP spid="20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FD3A59A3-A0F3-427F-726D-E19F83FE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8479C1BA-63BE-5DE7-3071-91312CEA5810}"/>
              </a:ext>
            </a:extLst>
          </p:cNvPr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05EE9D00-73AA-0A87-FAEE-438815CE268E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98C85D4A-7386-623A-F244-EEC9E92BC85F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DA1DEA80-A98A-2B3C-72B4-BAE1D352040F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C43ABA10-ADD6-E3FA-7EFD-B17536A3F1AD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1B5E58DA-2213-5E89-498B-017C55D3FED0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35FB992D-44B8-7577-C6D2-DBF061AAED8B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9B0658AA-40E0-F56C-6819-9077D77E4B7A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9D80E40A-A127-342D-E2C5-3BCC16855DDD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CADA0E35-88C1-9231-6BB8-375FD4D0A348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6C8FE125-259D-8E14-F298-D194D37D9531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0E403F49-9C4E-5B28-EB63-79F5F648B57E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5F4D4227-F6C2-8623-2896-49F71B962070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578ED1DF-9385-3980-414C-6A2E596A19D7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C370182C-AF9F-297D-C243-90A0A4E85F33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B2E52F2E-3E86-48B0-C592-6FAA07C9DDD5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CD760F85-7FC9-9DD6-024B-156BD28231F6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E573F768-D53D-FB96-11CD-57729663473F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A7133785-B34B-A128-72CE-4D1D44F3A015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9FD0C5D1-C0E3-7D20-7656-638E5E18A819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183800B0-C93D-8A11-3ED4-93EAB58629E4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7FC8ADE2-E8C9-7DCD-47C4-35B3100382D2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D4A390C8-68FC-BEE0-B760-98FE9864E60E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E70C1996-8A8D-4F68-E61A-BF1BF7F7425D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101F06C4-BC6E-1564-3D8A-523BA9708551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92FD2C55-C0F1-7EC4-F932-DC9E9BDBBA7B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2656A345-F3D7-65DC-480E-E87AD1C6A337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0B5D582D-3EF5-A0CC-F480-B4E6E65BDB02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67F4C8A7-DE9A-857D-BD1D-9EA35ABD1CF0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0B0F2801-D051-3814-D202-C55740FE5328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141D2728-F85D-2E6D-4F2E-0FA06585E37C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A298C5E1-E3DE-AFA7-2382-900BA0C675C2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DA0F90A4-EF7E-E531-A915-56DE6925BF81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B8DB3CB4-9C95-D237-6A1C-46317B758080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F155521A-B572-3B95-689E-367CC4624910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BDD2A45A-FF4F-CECE-E1CD-08B2124086D4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45C89C13-FBC8-F2D6-63AF-736DD809C471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5430C9F4-E8DF-DD77-52E7-6E0CC3E7D9BB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3BA691B6-C9A6-D6F0-B00D-92EF90F8D84C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906E9D71-D259-42D3-C6C5-5D5F0D6D8000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E7239E87-A1A9-548C-AF58-1B95A170FE99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EBE5865C-065B-A575-1CC4-51A0FC179604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EEB350E1-02DD-EDD7-43BE-467BF0DDB01D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5E399337-7429-6FA0-88D8-6D6CB0B24093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A7C0562D-0324-BD76-EFB7-AB8FB09ED974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AFA6B6A1-779A-0125-2FB3-18EC68B34EED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56B1EFB6-FF9F-F153-CF5C-F77E666614C4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E793A0A0-2545-879B-6920-005EB98CE27A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BF13615D-7077-9B36-CA5F-E840A75B8891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3F8F1EAA-28A5-6EA8-A6F5-F581FB4B0A24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3F8AA543-DCB3-D9B3-F0BC-C8CC7B434C98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3D15E723-383C-C05A-7C77-830402034C42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292B8390-9E09-DF00-01C3-044EE728FFEB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E0C4424D-0AAC-ABA3-A176-23A4887C9281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1F09AB87-190C-D644-A879-A24E4B370F7E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E87759D1-22D8-F973-5663-74DCDEA159C8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9CFD5ACE-5FF0-85F6-BA06-3EA4DAD7827E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E8185553-C547-FB92-EE01-FB421E1F5EC1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FDABCB11-F70F-E12C-AD0B-95875D8D0374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43693C10-D28E-6509-FC0C-332DCC42C242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AB17C502-9C8E-93F6-DD00-132109BA1E20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595F7AD6-B3E9-8858-C639-CBAD767E4DEB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1D665F9A-239C-2B24-217F-48F3AA53AC1E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794C1ACB-B5D0-EB3C-D1F3-E761B60EE7DD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1455B8CC-B98C-8492-06FE-279120D35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625" y="1750479"/>
            <a:ext cx="6456323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/>
              <a:t>3. LUYỆN TẬP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B58031B9-28D6-3D40-B7EF-B88D39165C93}"/>
              </a:ext>
            </a:extLst>
          </p:cNvPr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BB64D92D-8B4A-2103-245E-9506FF4CEA7B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CA31975B-35A0-EA86-FCCE-1DF6DD613E7F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5B35C72D-264F-FDCB-5533-D06ACD8B857E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3793FEED-ABE2-A79D-75FE-123468AF4AC5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3D3EE691-80B1-F52B-EE0E-72F92F6F5FB8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582DC116-F62D-307C-AD9B-484CCE73F64D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371EE1E2-60D3-6459-34D6-A39B42BD08FB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2435A692-7BC3-E0F4-81AD-C61F424DBF25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411D4E28-F887-9F6B-D3F6-749A5BFA5A1A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F63CBA1C-265F-D206-E063-664F566A6E36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64931047-BF4B-5031-4BE7-0E1BD234CB2B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1FF85A72-37F4-67D1-5CC8-57310D328F7D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673E25DD-B9BB-F903-9275-D96F2398742E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722345BE-3830-D9A8-F933-C2BFAB6FBDA8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C779B7B8-A523-B0E5-D188-6C1073718A92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44EEBB59-BBDD-D6D6-087E-E42838BA3926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C7F1CDA0-639F-F89C-0788-7D9F2C46F292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386B06EA-141B-14CD-6631-32F201B293E0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215D12F6-1C50-29DD-0064-822273A98F07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87B2E7C8-B46D-B240-D263-CB54CCF1D551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B1A573DB-A862-A631-649F-E456A86849B0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7DE33900-70AF-C67F-DADD-9A1E956F7D36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7D82C9CB-1965-7AFD-C6C1-F109788CA6E9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BFC5220C-8EFD-DB9D-D8D0-4003360F8012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4B354BB4-65D1-7930-B462-66FD98DD60E9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E5CDF7A5-115D-35F5-DBEA-2EDA015E5FDC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89E84305-5CA0-CC88-6E14-2C1693B74BB2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650C8D05-FBD3-83E3-05D9-78B040B049D1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73185FB6-9CCB-0836-57F0-0BA9FDCE2B13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418AB489-C644-EF11-F098-F47528F0B5CB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3A15A8A6-42D6-FED4-568A-DB87F4ABFD19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CBD68F7F-A7DD-DE70-EFB7-BAE35EA17D22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591CB569-F341-DA24-22C0-F12E2BF466C1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5B896012-D3E3-65F8-B30D-174F975E6256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C4D4844F-28A4-9A7C-47CF-6D07A8C2AD6A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93DC8A6C-48C4-893C-F33D-851D3CABAE6E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9205FA0B-5F28-3AE2-5A3E-6EFC407115F0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E978FE4E-8E0A-4602-5521-12E1E8AA8727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53C7659E-445B-0919-B6CB-6C8E4593611A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A32958EF-14F7-7DE8-1DDF-A01E0355FDB9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486FF94B-79E0-3DC3-14A3-A364BEA58F5C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81EF00F4-DE94-3ED7-9521-0260F6F61546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81BC9DE3-400E-146E-CFD2-1D963F5B6E56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160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403208" y="1374202"/>
            <a:ext cx="8712200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trạng ngữ của mỗi câu dưới đây và xếp vào nhóm thích hợp. </a:t>
            </a:r>
            <a:endPara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F75B3-486C-3980-5727-BAA411E0DE72}"/>
              </a:ext>
            </a:extLst>
          </p:cNvPr>
          <p:cNvSpPr txBox="1"/>
          <p:nvPr/>
        </p:nvSpPr>
        <p:spPr>
          <a:xfrm>
            <a:off x="470941" y="1763511"/>
            <a:ext cx="8305800" cy="19620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Nhờ nguồn nước trong lành, cánh đồng trở nên xanh mướt.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Để viết được bài văn hay, chúng ta cần đọc nhiều sách, truyện.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CC24E38-A0EF-4E82-B792-A3674618C623}"/>
              </a:ext>
            </a:extLst>
          </p:cNvPr>
          <p:cNvSpPr/>
          <p:nvPr/>
        </p:nvSpPr>
        <p:spPr>
          <a:xfrm>
            <a:off x="828050" y="3659200"/>
            <a:ext cx="3743325" cy="1400175"/>
          </a:xfrm>
          <a:prstGeom prst="cloud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3F657CB-D074-E01A-D0D0-FE0B6A88E625}"/>
              </a:ext>
            </a:extLst>
          </p:cNvPr>
          <p:cNvSpPr/>
          <p:nvPr/>
        </p:nvSpPr>
        <p:spPr>
          <a:xfrm>
            <a:off x="5150282" y="3591466"/>
            <a:ext cx="3743325" cy="1400175"/>
          </a:xfrm>
          <a:prstGeom prst="cloud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904793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18560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0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7B3A8938-5507-7634-BBD5-F5E20641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86E4DC58-CEB7-4E4A-FB02-0EE86E4E5672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073BBC-904D-7457-B20A-A1ADF58245D9}"/>
              </a:ext>
            </a:extLst>
          </p:cNvPr>
          <p:cNvSpPr txBox="1"/>
          <p:nvPr/>
        </p:nvSpPr>
        <p:spPr>
          <a:xfrm>
            <a:off x="416608" y="1032673"/>
            <a:ext cx="8544037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3: Tìm trạng ngữ của mỗi câu dưới đây và xếp vào nhóm thích hợp.</a:t>
            </a:r>
          </a:p>
          <a:p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910218-E592-39B7-5117-58841AFB8EC9}"/>
              </a:ext>
            </a:extLst>
          </p:cNvPr>
          <p:cNvSpPr txBox="1"/>
          <p:nvPr/>
        </p:nvSpPr>
        <p:spPr>
          <a:xfrm>
            <a:off x="711104" y="1778103"/>
            <a:ext cx="7769716" cy="289694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4FDF65E-9B53-7410-EDA3-A4BFAB28CAD6}"/>
              </a:ext>
            </a:extLst>
          </p:cNvPr>
          <p:cNvCxnSpPr/>
          <p:nvPr/>
        </p:nvCxnSpPr>
        <p:spPr>
          <a:xfrm>
            <a:off x="1106570" y="2221345"/>
            <a:ext cx="2873320" cy="55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F12338-A0C6-3FB1-DADC-94CC5F6925E3}"/>
              </a:ext>
            </a:extLst>
          </p:cNvPr>
          <p:cNvCxnSpPr>
            <a:cxnSpLocks/>
          </p:cNvCxnSpPr>
          <p:nvPr/>
        </p:nvCxnSpPr>
        <p:spPr>
          <a:xfrm flipV="1">
            <a:off x="1106569" y="2675717"/>
            <a:ext cx="2588507" cy="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D78171-627B-CF7A-BEF3-04E7C1541001}"/>
              </a:ext>
            </a:extLst>
          </p:cNvPr>
          <p:cNvCxnSpPr>
            <a:cxnSpLocks/>
          </p:cNvCxnSpPr>
          <p:nvPr/>
        </p:nvCxnSpPr>
        <p:spPr>
          <a:xfrm flipV="1">
            <a:off x="1166821" y="3121306"/>
            <a:ext cx="4342064" cy="13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7D4E29-6C9A-14FC-CB58-2DA9CC4D5AF0}"/>
              </a:ext>
            </a:extLst>
          </p:cNvPr>
          <p:cNvCxnSpPr>
            <a:cxnSpLocks/>
          </p:cNvCxnSpPr>
          <p:nvPr/>
        </p:nvCxnSpPr>
        <p:spPr>
          <a:xfrm>
            <a:off x="1191102" y="4065487"/>
            <a:ext cx="3497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161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F41A7D24-525A-EA5B-C270-C6229829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31A14436-7CA0-273C-8B95-542A5047ABE8}"/>
              </a:ext>
            </a:extLst>
          </p:cNvPr>
          <p:cNvGrpSpPr/>
          <p:nvPr/>
        </p:nvGrpSpPr>
        <p:grpSpPr>
          <a:xfrm>
            <a:off x="6930113" y="235847"/>
            <a:ext cx="2629200" cy="2115997"/>
            <a:chOff x="5956321" y="759951"/>
            <a:chExt cx="2629200" cy="2115997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1B1C6560-22D4-C84A-A8C7-6553E7F5B3EB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AC595355-3698-A25C-C043-A814716BAF9D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E86C3EDF-2BDF-B5E0-383C-01924839A663}"/>
                </a:ext>
              </a:extLst>
            </p:cNvPr>
            <p:cNvGrpSpPr/>
            <p:nvPr/>
          </p:nvGrpSpPr>
          <p:grpSpPr>
            <a:xfrm>
              <a:off x="7895756" y="2507273"/>
              <a:ext cx="689765" cy="368675"/>
              <a:chOff x="3639675" y="-959632"/>
              <a:chExt cx="572609" cy="306081"/>
            </a:xfrm>
          </p:grpSpPr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38A75C20-B9EE-0AA5-0215-6ECCCC881050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BFD930FE-40E0-DF02-3295-934FC0EF7226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32967F32-E27D-F41B-43EA-CC9F91CA04B7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5B4DA998-A23D-5617-5773-7FB9327CDEA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B5D5870D-CE38-A672-86D9-92004ED405AD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E2D6FA39-EFAD-D00F-0784-FC8B425B7722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C3FE3101-8C48-DB06-4393-98EB321B7F95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2CE4B699-71F3-576D-7EB8-C82BC7F24881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E1946D4E-5660-1D98-7363-74FF9177AA13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44F63124-F4DD-50ED-728F-00F944549E6F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9D90912F-E8C3-55DE-9699-641D702140DB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EF06F147-C68A-A7BF-3C24-9C154B4E761B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2B3352D2-E771-F529-6DA7-B3312A066E2F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58832BE4-B679-5042-5E91-868E40842967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425CAA68-5B00-5CEA-34BF-05C71767BCF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7B44EBCB-9E81-6ABE-7279-067FCEAD55E8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C5B78F36-58BF-9A9E-3205-B7D28EC46F2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BFB856A1-264E-9684-470D-71E9B09C0552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F7441B7D-182C-605A-FA7E-8F7EA8A58B5F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880ECB54-C84A-3236-4694-4EE79DB153F0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2AE4F8C6-9AF5-CC7B-6FB7-51A8D953A01C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D8D1107C-84CD-8CC1-AA25-864A13D00C4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F4793B01-B7C0-4528-00EA-89E7A238C50B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EFD3AF6-FD60-FF97-3629-7B4B40C5800E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AD342F88-B54B-A7BE-7919-BC97AE787A27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57BE7FA4-CA0E-7AD4-AC46-12D2499E0744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DE826CDE-301A-7874-4129-B485F0A061C6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DB8D4B75-5AEA-FBEC-7AC5-194511E8FFCB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32706493-A880-208E-E1AD-5AB4FFA137FF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2781E40C-153F-4C6B-1532-7997A5B68EFA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C169C64E-FB1A-11CF-5906-B27504CD8C85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C39F8EEA-5168-670E-ADD6-8C1539B756F6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754F0525-EAD9-E361-50B8-D4DFE9843AB9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E64E7F66-5E4F-6A4D-F21D-82704940EBBD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0305EC6B-E62A-33B6-E2BE-078D7C176B48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4F59500-BC07-B91B-3E2B-00E5AA14B53F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200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DE3563A-8974-FEA6-852A-770375C144A8}"/>
              </a:ext>
            </a:extLst>
          </p:cNvPr>
          <p:cNvSpPr/>
          <p:nvPr/>
        </p:nvSpPr>
        <p:spPr>
          <a:xfrm>
            <a:off x="1103242" y="1593902"/>
            <a:ext cx="2568240" cy="1183917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nguyên nhân</a:t>
            </a:r>
            <a:endParaRPr lang="en-SG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4629164-B6B5-102A-A7A3-1F20070F7E49}"/>
              </a:ext>
            </a:extLst>
          </p:cNvPr>
          <p:cNvSpPr/>
          <p:nvPr/>
        </p:nvSpPr>
        <p:spPr>
          <a:xfrm>
            <a:off x="1117975" y="3198296"/>
            <a:ext cx="2568240" cy="1183917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mục đích</a:t>
            </a:r>
            <a:endParaRPr lang="en-SG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51C51D-A248-36B3-6858-EF6BB4FD69CC}"/>
              </a:ext>
            </a:extLst>
          </p:cNvPr>
          <p:cNvCxnSpPr>
            <a:cxnSpLocks/>
          </p:cNvCxnSpPr>
          <p:nvPr/>
        </p:nvCxnSpPr>
        <p:spPr>
          <a:xfrm flipV="1">
            <a:off x="3554426" y="1649399"/>
            <a:ext cx="707985" cy="209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C9C968B-5A6C-9A7D-E8A0-18D6A9360572}"/>
              </a:ext>
            </a:extLst>
          </p:cNvPr>
          <p:cNvCxnSpPr>
            <a:cxnSpLocks/>
          </p:cNvCxnSpPr>
          <p:nvPr/>
        </p:nvCxnSpPr>
        <p:spPr>
          <a:xfrm>
            <a:off x="3671482" y="2142484"/>
            <a:ext cx="722718" cy="24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7A00970-1938-DC0A-F8DE-225477CFB2CB}"/>
              </a:ext>
            </a:extLst>
          </p:cNvPr>
          <p:cNvCxnSpPr>
            <a:cxnSpLocks/>
          </p:cNvCxnSpPr>
          <p:nvPr/>
        </p:nvCxnSpPr>
        <p:spPr>
          <a:xfrm flipV="1">
            <a:off x="3630176" y="3459782"/>
            <a:ext cx="779019" cy="207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76DCC8-5B6C-6669-019C-1487577A9A88}"/>
              </a:ext>
            </a:extLst>
          </p:cNvPr>
          <p:cNvCxnSpPr>
            <a:cxnSpLocks/>
          </p:cNvCxnSpPr>
          <p:nvPr/>
        </p:nvCxnSpPr>
        <p:spPr>
          <a:xfrm>
            <a:off x="3645990" y="3870684"/>
            <a:ext cx="722718" cy="24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12E5D55-7BB7-A2C5-F72E-16A46609CA54}"/>
              </a:ext>
            </a:extLst>
          </p:cNvPr>
          <p:cNvSpPr txBox="1"/>
          <p:nvPr/>
        </p:nvSpPr>
        <p:spPr>
          <a:xfrm>
            <a:off x="4394205" y="1263263"/>
            <a:ext cx="34615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A887E5-AE5B-EEC5-4363-9B97692702C7}"/>
              </a:ext>
            </a:extLst>
          </p:cNvPr>
          <p:cNvSpPr txBox="1"/>
          <p:nvPr/>
        </p:nvSpPr>
        <p:spPr>
          <a:xfrm>
            <a:off x="4457141" y="2988486"/>
            <a:ext cx="339860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EEEC730C-036B-2568-8022-EB0B5DDB770E}"/>
              </a:ext>
            </a:extLst>
          </p:cNvPr>
          <p:cNvSpPr txBox="1"/>
          <p:nvPr/>
        </p:nvSpPr>
        <p:spPr>
          <a:xfrm>
            <a:off x="4409191" y="1944153"/>
            <a:ext cx="4007787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2E8433D6-FFA3-E81D-8C23-65614CAC16B4}"/>
              </a:ext>
            </a:extLst>
          </p:cNvPr>
          <p:cNvSpPr txBox="1"/>
          <p:nvPr/>
        </p:nvSpPr>
        <p:spPr>
          <a:xfrm>
            <a:off x="4368712" y="3882253"/>
            <a:ext cx="3231302" cy="7155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39903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47239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071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3458498" y="46501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4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2049" grpId="0" animBg="1"/>
      <p:bldP spid="20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AAD6B6F9-A89E-B5A8-753E-8B0DB846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80FF189-E59C-5592-15BF-BBB13C355D84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0A4DB0-09F5-D9DD-399F-382800E02039}"/>
              </a:ext>
            </a:extLst>
          </p:cNvPr>
          <p:cNvSpPr txBox="1"/>
          <p:nvPr/>
        </p:nvSpPr>
        <p:spPr>
          <a:xfrm>
            <a:off x="807572" y="1502956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C0BBB2-93D1-D14B-8BC5-8FE2879D9CEE}"/>
              </a:ext>
            </a:extLst>
          </p:cNvPr>
          <p:cNvSpPr txBox="1"/>
          <p:nvPr/>
        </p:nvSpPr>
        <p:spPr>
          <a:xfrm>
            <a:off x="800832" y="2155136"/>
            <a:ext cx="7925429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bác lao công, trường lớp lúc nào cũng sạch sẽ.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6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44E95A24-D7ED-BB68-43E4-52E8E23D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BA341D6-E890-9CF9-0A60-BE67137681C9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669457-5695-A059-6DFB-EE1555F4C093}"/>
              </a:ext>
            </a:extLst>
          </p:cNvPr>
          <p:cNvSpPr txBox="1"/>
          <p:nvPr/>
        </p:nvSpPr>
        <p:spPr>
          <a:xfrm>
            <a:off x="807572" y="1419991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07A813-ECF1-5E70-1D8D-058F345EDBE7}"/>
              </a:ext>
            </a:extLst>
          </p:cNvPr>
          <p:cNvSpPr txBox="1"/>
          <p:nvPr/>
        </p:nvSpPr>
        <p:spPr>
          <a:xfrm>
            <a:off x="800832" y="2155137"/>
            <a:ext cx="7925429" cy="2308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bác lao công, trường lớp lúc nào cũng sạch sẽ.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5D6F1C8-9C25-E612-3EE3-D486521C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F0A68243-9B39-F28B-6865-F6F94509AB5A}"/>
              </a:ext>
            </a:extLst>
          </p:cNvPr>
          <p:cNvGrpSpPr/>
          <p:nvPr/>
        </p:nvGrpSpPr>
        <p:grpSpPr>
          <a:xfrm>
            <a:off x="6723222" y="704478"/>
            <a:ext cx="2629200" cy="2115997"/>
            <a:chOff x="5956321" y="759951"/>
            <a:chExt cx="2629200" cy="2115997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8CEFEB05-591A-9039-D73D-B8ED6F29A52B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47666EC7-86CB-A7F2-6335-BC00592D347B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F14D5088-DD1F-DEE8-54FA-FCCAD789D3B8}"/>
                </a:ext>
              </a:extLst>
            </p:cNvPr>
            <p:cNvGrpSpPr/>
            <p:nvPr/>
          </p:nvGrpSpPr>
          <p:grpSpPr>
            <a:xfrm>
              <a:off x="7895756" y="2507273"/>
              <a:ext cx="689765" cy="368675"/>
              <a:chOff x="3639675" y="-959632"/>
              <a:chExt cx="572609" cy="306081"/>
            </a:xfrm>
          </p:grpSpPr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F853169D-1DB5-442C-FC77-4B9B431DB4AE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B5C418E8-CE2E-F45A-B764-E09AE6052CB2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81009ECE-FD90-5C82-3F78-8D14455CE1E1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688FEB59-C155-6C1E-2F23-F0316EF090B0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985839EC-28D6-045C-93D7-9DC9AB6A7E43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20350945-A42F-AB29-9675-5F36033EA5CA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670AB99C-FDA7-CD2E-00C7-93674FD65DF6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8E35FD5D-696D-C29D-309C-38B151DECF25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5C1BC2CC-A1D2-787A-4C97-1A2088A4475D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CBBABAF5-B360-E0E4-FDD3-DC1CD5385987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1B5803E2-CF54-0444-9EA6-9B0553D19576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0CF7254A-61F4-B3EE-66DE-23C0B730A299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F1948408-5EC0-86FC-2A56-7FAFB4F59B83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7F367611-89B9-C335-908F-B50AC1990B8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52986F11-AA5D-6263-DE22-7B4DEB4A0ECE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E1498FA9-F060-7C24-0BE9-FD15894D446A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1F248820-7BD0-E9F5-5A8E-A0F13DEDE51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17E6181F-DE01-B568-3885-F7FC7E0D479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51D9A315-9531-6A8F-A050-AD5201C79EF1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35D4900B-BAAD-B29B-7BBC-49E5913997D9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650504D1-2BD6-C7D8-2D74-2FCD3020FFB1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8FE5D7D9-24AE-97B6-B12E-53E700EFA67F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80FB5C8E-C321-48AD-2747-BC812B150755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40108169-8B9F-B79B-5735-53E4800A2C3B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C12CD3E1-6F2E-F3F5-1A72-F1CB34B72072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BF0682CD-6D65-7659-B9DB-B8899F368C91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73E9294F-957D-132D-EA77-CAB1FC9B3548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ABBCF219-49CF-EC5F-DE1D-F8E4347A54B3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5C357491-F137-91C6-B120-C22DA7E13EF9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24734BCE-505A-CCA8-AE71-F0C9F37AD51A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CB6AB3F7-2099-B20E-305E-4FA3E9637C13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D5555006-6F14-BEBF-7160-5595DA5E7484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5C8B6DEE-351C-442A-3AAF-F14EB8A0FAFB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5E2127BF-A446-D126-D7AD-8E4585FD2DC3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89E09E07-395C-05BF-DD5E-38F2CCEB7F91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9C7421F-C6F2-BC68-5EB2-18B810E16CE9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2706D4-4ADE-CAE4-004D-9328A84B75F3}"/>
              </a:ext>
            </a:extLst>
          </p:cNvPr>
          <p:cNvSpPr txBox="1"/>
          <p:nvPr/>
        </p:nvSpPr>
        <p:spPr>
          <a:xfrm>
            <a:off x="807572" y="1394136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683D0C-4240-F0ED-7137-F159BB854D1B}"/>
              </a:ext>
            </a:extLst>
          </p:cNvPr>
          <p:cNvSpPr txBox="1"/>
          <p:nvPr/>
        </p:nvSpPr>
        <p:spPr>
          <a:xfrm>
            <a:off x="800832" y="2155136"/>
            <a:ext cx="7925429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bác lao công, trường lớp lúc nào cũng sạch sẽ.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607F8D9E-8F21-601D-9681-252E2B2E9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37563B67-534E-72C5-3293-66BF2A289041}"/>
              </a:ext>
            </a:extLst>
          </p:cNvPr>
          <p:cNvGrpSpPr/>
          <p:nvPr/>
        </p:nvGrpSpPr>
        <p:grpSpPr>
          <a:xfrm>
            <a:off x="6658121" y="1948661"/>
            <a:ext cx="2629201" cy="2115997"/>
            <a:chOff x="5956321" y="759951"/>
            <a:chExt cx="2629201" cy="2115997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C97975DC-B5F3-2D4F-5E1E-094AACC23178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7EDE8B47-D590-C763-2ED6-C1534A1C4F31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DE027D9F-D6B0-DBF2-F2C8-00E922E2D361}"/>
                </a:ext>
              </a:extLst>
            </p:cNvPr>
            <p:cNvGrpSpPr/>
            <p:nvPr/>
          </p:nvGrpSpPr>
          <p:grpSpPr>
            <a:xfrm>
              <a:off x="7895757" y="2507273"/>
              <a:ext cx="689765" cy="368675"/>
              <a:chOff x="3639675" y="-959632"/>
              <a:chExt cx="572609" cy="306081"/>
            </a:xfrm>
          </p:grpSpPr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CC525BC5-7303-5D41-B497-A1AA86F6932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4EAFBFE1-3415-A0D0-2F5C-3D571C6D4AC1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66F677DC-BDCF-C24A-F42E-A93A8105F8F9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E1C39481-C958-5AAB-FA32-E2EF27EDFCD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BEE41FC9-7A4B-3610-2F2F-6FAC9BFF9080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CF3E8E47-F7FB-6B1B-89A3-54CFA7FC4D27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0A7D26A4-AA42-27A9-CA16-CD5C9098BA97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0917C3DD-1E2E-E081-B4C2-A92B816761E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4C979D03-CA9B-DD01-1E33-53EAAA0AA620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A9B862FA-8B56-6B77-9765-D360CAD3D3D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7ED44700-1510-8712-6515-568CAFB19150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0C95D618-C04C-5B68-1F97-DF52D967B16E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E371DAFE-EDA9-02B1-01A4-B483DBBC653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CBFE6D37-7B50-535F-39FF-91327435696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F19560F7-86A7-7888-227A-E2752450BF5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C846C61F-F7AC-1993-B2BD-FE62B01E371B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B8C920F2-056C-19DF-B799-60BA47A515C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AD778661-739D-976F-6C10-94FC63D0845E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83C908A4-99D2-78FE-D903-DD052AE3CBD0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D7AEEFA9-BD6C-80A7-BCEB-86612252472D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5C4EF31F-57BB-B156-462B-149A7A7849FD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72CF908B-B8E0-34E6-76C2-5D81A7303F27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D6CF1B32-2720-A032-B40D-0134F33CAE9C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88536826-8BEC-8F09-7698-389880F01CB5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CECB0E24-E72B-BE6A-805B-616F16B44E0B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5D5A1C9E-649C-DDC9-C01D-067DBD877AFD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B27A5DC1-D1C8-3574-E253-821D14BD6AC6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D4FF0813-DD84-6641-C9BB-89BE3B963B51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79D3695A-0ACD-46E1-84C2-D1CB472F4C9E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65C0D111-57FA-6386-D313-0C787630495E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F21917F8-F3AF-56AD-2889-B4A964869E67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CF5DE20E-0B90-7277-EAD4-8FD569877886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0BBC742E-6F18-769C-C105-17AABE50BFA8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620AEA5C-48D4-7C59-B218-7F604B682981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A8132BB5-B90C-61DF-D6AF-B458A8FD63AF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B3BB3DB5-DAA0-5C49-7C65-9575E5E8D884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004CDB-0B87-84C8-10B2-FD1AE34B77D3}"/>
              </a:ext>
            </a:extLst>
          </p:cNvPr>
          <p:cNvSpPr txBox="1"/>
          <p:nvPr/>
        </p:nvSpPr>
        <p:spPr>
          <a:xfrm>
            <a:off x="800831" y="1419991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5F0256-672E-C1DE-E520-D1250B9B549A}"/>
              </a:ext>
            </a:extLst>
          </p:cNvPr>
          <p:cNvSpPr txBox="1"/>
          <p:nvPr/>
        </p:nvSpPr>
        <p:spPr>
          <a:xfrm>
            <a:off x="800832" y="2155137"/>
            <a:ext cx="7925429" cy="2308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bác lao công, trường lớp lúc nào cũng sạch sẽ.</a:t>
            </a:r>
            <a:r>
              <a:rPr lang="vi-VN" sz="2400" dirty="0">
                <a:latin typeface="+mj-lt"/>
              </a:rPr>
              <a:t>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99066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05FD1742-3877-6C18-04B0-30EB65BB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9E9D291-A6EC-CFA7-A297-54A472D5520C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697091-37C5-ADA1-8F4B-5A92D3DF5914}"/>
              </a:ext>
            </a:extLst>
          </p:cNvPr>
          <p:cNvSpPr txBox="1"/>
          <p:nvPr/>
        </p:nvSpPr>
        <p:spPr>
          <a:xfrm>
            <a:off x="264694" y="1122125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2ABB32A-A4A3-3F0B-CB06-6E235E378801}"/>
              </a:ext>
            </a:extLst>
          </p:cNvPr>
          <p:cNvGrpSpPr/>
          <p:nvPr/>
        </p:nvGrpSpPr>
        <p:grpSpPr>
          <a:xfrm>
            <a:off x="458471" y="2117501"/>
            <a:ext cx="2522141" cy="2962879"/>
            <a:chOff x="443472" y="1825238"/>
            <a:chExt cx="2522141" cy="29628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35C8B2C-654C-FDFA-096C-097F7B809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20"/>
            <a:stretch/>
          </p:blipFill>
          <p:spPr>
            <a:xfrm>
              <a:off x="443472" y="1825238"/>
              <a:ext cx="2522141" cy="2714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DAEF3C5-35B1-1C07-38FB-2ECCE4849666}"/>
                </a:ext>
              </a:extLst>
            </p:cNvPr>
            <p:cNvSpPr/>
            <p:nvPr/>
          </p:nvSpPr>
          <p:spPr>
            <a:xfrm>
              <a:off x="953373" y="4422183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1</a:t>
              </a:r>
              <a:endParaRPr lang="en-SG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622E5E-F9FE-E07B-148A-4B3170AC0EAD}"/>
              </a:ext>
            </a:extLst>
          </p:cNvPr>
          <p:cNvGrpSpPr/>
          <p:nvPr/>
        </p:nvGrpSpPr>
        <p:grpSpPr>
          <a:xfrm>
            <a:off x="3205674" y="1953122"/>
            <a:ext cx="2587441" cy="2842896"/>
            <a:chOff x="3224283" y="1848101"/>
            <a:chExt cx="2587441" cy="296060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00E3B6F-A3BF-5FE5-377C-8565CB6A4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283" y="1848101"/>
              <a:ext cx="2587441" cy="2745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3D498B9-1A0A-16CA-B453-FAD36A346C6E}"/>
                </a:ext>
              </a:extLst>
            </p:cNvPr>
            <p:cNvSpPr/>
            <p:nvPr/>
          </p:nvSpPr>
          <p:spPr>
            <a:xfrm>
              <a:off x="3800662" y="4442770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2</a:t>
              </a:r>
              <a:endParaRPr lang="en-SG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3236F9-9847-969A-A18A-019621852E77}"/>
              </a:ext>
            </a:extLst>
          </p:cNvPr>
          <p:cNvGrpSpPr/>
          <p:nvPr/>
        </p:nvGrpSpPr>
        <p:grpSpPr>
          <a:xfrm>
            <a:off x="6004909" y="2062185"/>
            <a:ext cx="2502554" cy="2934025"/>
            <a:chOff x="6069160" y="1820603"/>
            <a:chExt cx="2502554" cy="29340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F8C2A10-5D93-8F82-0236-88789FB6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160" y="1820603"/>
              <a:ext cx="2502554" cy="2745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39A5D77-5A00-C0CC-BA4A-81FAC3CC436A}"/>
                </a:ext>
              </a:extLst>
            </p:cNvPr>
            <p:cNvSpPr/>
            <p:nvPr/>
          </p:nvSpPr>
          <p:spPr>
            <a:xfrm>
              <a:off x="6713686" y="4388694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3</a:t>
              </a:r>
              <a:endParaRPr lang="en-SG"/>
            </a:p>
          </p:txBody>
        </p:sp>
      </p:grpSp>
      <p:sp>
        <p:nvSpPr>
          <p:cNvPr id="131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46601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3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BA3D5B9B-3145-C6D6-05C4-03CEDEA7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BA39EBBE-C7B0-830F-BC9F-F51E1140C82B}"/>
              </a:ext>
            </a:extLst>
          </p:cNvPr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9B1B585A-6085-906D-BA91-E7F7A67F763A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617E03AF-A608-3674-57BA-2A446ECCC3D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D6DC99C3-B83D-12FF-74FA-666CB4A346B7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5B963C62-9BA8-F8C3-F8A8-A7FB43070E66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0BEC7431-0E7A-428C-D218-119A0A10E43F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BD03752C-B451-39A0-E879-31442BDA2A6C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464BEBB4-D19F-C19A-98F1-63392305F2CD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6C2EA66-A4E0-29E1-DA7C-893C68C1D04A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2C42D42B-C280-4686-D97F-DBD421997034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84257636-6C81-BD56-92C6-4B1FACDDED9B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32C76ADA-FF4E-9F70-3BCB-11B9F7B1DBAD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2FAC2BBA-0173-D69F-0F85-3C07515D03D9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8FE58FC2-32AB-BD56-B52D-B31609852D1C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FDB47794-FCA6-2006-A7C9-0BD653B44DF2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895B06C7-B7D1-6FD9-6DB4-30EB53621F63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BC4D2D0D-C009-41C3-1EFA-787406A7C112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8D936FD4-D0C0-F89D-1D0F-C85C021BC1E5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AF171A02-BAD0-E9E5-3E63-1A1C4957EBF4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97700CB2-F213-916D-D9A1-739A63CC0279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0DE7ED0A-3990-1935-47EA-6B6059FED338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CA273B7D-9BCB-A03B-6104-B05349E8E2F7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FAABA7BF-8E44-0096-5F4E-0AF599DC9299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088EB655-65A8-84C1-5272-B3489E031D0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61A79685-F0C4-C36C-21E0-7C7ECAAD52DA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D4711475-8A84-B46E-0B1A-318BA9E79825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E6B81D53-CB42-6A91-F435-6AC60F3B9332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242F3C51-660C-AF64-CFD7-C33E8B00F265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FF623209-C82F-3101-0CDB-EA7F4580DDEA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951A0068-D972-88E9-1FF7-671C9775EDD2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2880589C-5804-C701-B7BA-79F2670C8B23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7D764856-4FF9-EFAB-9565-C7A03F3FF8F3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184C3A22-2E6D-1202-657D-6699712EDA76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6060D282-9A3A-DD4A-FF33-FEECEDDF7B63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5A07434E-414B-85E9-1518-FF9A9B362CC9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F9F42DF4-FFD8-D7F5-E559-5DFF5703DCE9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A0E3EF00-FB3D-AF19-117D-57BADCC618E6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D455B5D8-1599-1F62-531D-15C941B5C4A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90D11597-C922-72C7-8AF2-6062BB3D336F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D2E3ED82-2EEF-74F5-7087-D395392D0CD5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E89349DB-6126-F000-0241-FEFB1CBF5A4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E35CE50B-D754-F531-E27C-32FC86320486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0B4EE1DE-E551-FC03-BC46-0624E4D10D4A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E1F8FFF0-4700-0680-0BBF-9452C306EF72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CA966CE1-343C-BF96-7645-3E13C0C0AEA2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617A4F4A-640E-0E25-5177-D0798FBAF6A7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967AAD40-9E04-9495-5FD5-CF20A8C79DEE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ADB2CB11-31D2-62CE-7EEC-C7B908E5D6A6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9F0A9F06-549D-1265-7A76-677966103CC2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1BE6FF5E-6AEC-F9CA-396D-36AFF2326F19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BA74A3CB-C01C-4D97-55FA-DDFCAC8BA52A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C61A0982-BB43-5C24-D831-430FD0F11AF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70F0BC8D-AAD3-E138-A40E-8274D7EC4EA0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673AC291-324C-BD19-5D16-548507BE88E7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FBA5590-5D89-1E24-4354-EE88C79223E5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0C3AA167-0975-D454-4154-BFC827BDCB9B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205DC01B-E650-081A-A424-B6CDBBB43F91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D4D1082E-3FF4-5C55-5422-6399DFFE5CCB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7D8D3CE4-FE88-1D4A-FE7B-73E4208DC298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3B7CF32A-F4DC-C7E8-DF10-5FFF85C7322F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465FD011-FE5E-DDBC-CAAE-A9B28136C9A7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68D7670D-2976-ADB7-6137-1DB03219CCEE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012873F7-65B6-7369-3A5A-C3EDA9BE18FB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9A523F70-1A6B-5EED-A2C8-B8734A47D88A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408A094B-4BA5-4956-1C3D-B7C2176D7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6155" y="1891299"/>
            <a:ext cx="6715471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/>
              <a:t>1. KHỞI ĐỘNG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ED171E1-CF53-C27F-FC08-98A315E7467D}"/>
              </a:ext>
            </a:extLst>
          </p:cNvPr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A52B8FBF-6163-AE6A-5BE4-F8D8C3DA209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7086E74D-FB8A-9EE5-10F8-78AAA68F524B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15361DF-53D7-D71B-893C-1E4D05DCEE69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E17B5C0F-9863-E930-2ABC-CFD0A826BC3C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C0E83E3F-A54D-CEC7-F321-43C464DADA47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ACD042A0-680E-F9A2-B856-B306D5483FF6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83358A47-18BE-42EE-6FCE-F4E6DA5AF6E9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E54A67AB-816A-15EF-4E4C-27094AD8F660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0D06ADAD-EBBD-C9C0-0C36-334B21F202CB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34AD5AB0-0632-1C5D-2121-E79BFAD84FD8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C5977C3A-BD19-0C8E-AC85-A2A104178FCE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1E8E2EE6-DF22-4D85-BF00-4C1E885FF313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30A98718-83E7-3981-5929-7A09CE50296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513470A3-BBEF-01C8-0837-9083E27107D3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DA599658-B272-37CC-6DE8-F7580DF4F4AF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9C3ACC69-3388-1A5C-50C5-BAFA4D2CB96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19C3DEE8-9783-68B5-4434-077D1106E343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98A4EB4-E03A-BFF4-CAF3-FA3DFF9D24C9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EFDEE5E4-0866-14B1-A669-C0E8A4E7C707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314C45E6-75AC-A92A-5F32-39C91D55477D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79D6DBCB-CB7C-7258-7C92-2EDBDCEEA2B0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6761BD2F-8581-D49E-AD51-AED48B65A02C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B89451D0-0659-F5FB-4B91-CA5AADD0186D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F16029B3-785B-99AD-5377-02963357C92E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E2C75BD5-497F-FC81-539D-F436651087BC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F3A1FA8E-157A-5A24-2030-515DFF1ADB3D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919341F2-6292-A0F6-3DCA-12F8C8156CD1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B9C514FD-57AF-DE2A-040E-21213EA25E85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686A1618-34FD-5C92-3776-18BF7EF81F25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DDB4F4DE-DE77-F263-B4C8-0509A5E5F31D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6E3F7160-1DB6-652C-3911-4674D046C3FF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0D9BCE4C-9ACC-736C-D66B-3189CFDC795D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219E2F2C-71B1-6531-34B4-A8C970BFB5AC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8F5B3A37-38FA-E2C5-1BC2-147874201A13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9A052E96-D6B7-9EEE-F953-579EB21CEC80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C2B96C7F-0590-A3E1-F474-8C894D3F10A0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5B6D9EE8-8948-B316-8FE3-DE7B805463FE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3F851742-1795-EE0C-EF94-24C1E5D4FEE0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E3D849C2-FF76-7470-0BEB-1E95FB593622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DA0C686E-83AB-CA2D-97B0-B3F3816208E4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CE8AD4F7-5E42-B33D-1D53-69AC41CFE923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214C478E-E08B-D384-C464-D7DFA094D477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64DB4D20-7C81-EF6D-D800-D3671EF7B5A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472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F66F44E7-834C-5C2E-2947-C87BF95E4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D872E88C-E3CF-5ACA-F6DE-4839FA0F428C}"/>
              </a:ext>
            </a:extLst>
          </p:cNvPr>
          <p:cNvGrpSpPr/>
          <p:nvPr/>
        </p:nvGrpSpPr>
        <p:grpSpPr>
          <a:xfrm>
            <a:off x="6790674" y="1345632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B2F9A15F-4351-46BF-8ADC-27E8131E39B9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02D6F6E8-EFD8-3EE1-1AA7-85477E9AEBD6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CC4FE7F5-E62E-B5EE-D176-9495614902AB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6DC8A9E3-4F8F-F69F-7471-3276053DF3FA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23224867-755F-0F6A-329A-5F01B4B3A712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07513203-5C98-41A4-3B9F-07791E16C3A6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0FB2E0B6-70D9-88D5-A6C8-74AE090C3D1B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D3AA4459-E064-4F75-613B-DBC56801248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3ED36D69-8A5A-5827-9510-E064E06E7FA2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EADC1D24-CB2A-D2E0-78A3-1F74756521C5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185A7105-8D08-B8B4-8F39-1CA29BD8B796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4798BBD5-A8D9-2DA3-8BC7-47351768919F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25B20271-6973-6444-17B1-EA51F8D83FB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AB7B0AB4-3A00-94A4-7D3F-8A9A1C29EC42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B4FA2773-775D-7282-35D5-6970E0FA1C70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F3007B1E-6EBE-F84F-0A3D-D33100023A0D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C9A0BE8C-D688-8C4C-4BCF-1A15EF0C7777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24E76D43-B765-4719-E58F-AA11BA129FE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A1BB6367-B9E0-1DD7-D02D-B9E0EF4AEF92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181E4078-0A73-7CEF-B197-A53204F1DC0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5CC14C70-BE96-3DDF-1D98-0FD6AE201E9F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C8AC0430-B45A-43CE-4BA0-178166AB674F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499991F5-75D7-F7F7-0271-9E34084E8C1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9D5E8BF6-396E-62F6-68B5-9EF3B6285102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38B2B2C5-A364-0CD8-4173-F207E3CE7006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147F0151-40A4-B46C-94AC-B5064B56B6F8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347FEE81-564B-FAB7-48BC-372E2345CD4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ACCE70FC-DC48-CB8B-FDD5-A34352D0382E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35F5FF5-CA5C-12D3-4D1D-77E5F20A04FA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1789B5A8-26CE-9F5D-49CE-8FEBF0F19E39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76AE6FBF-A943-26C3-7AE7-CD214661B966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8944CDC5-1043-3729-6901-F94378811BB1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FCEA2540-08A5-32F5-141B-8A59217D34C7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8CAF091F-ED0B-8956-6BDB-37ED6CD7E6D6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DE6EDE91-CB53-B21D-5099-B4BE8791D774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466B6C64-7527-80F9-56BD-EF51D1142044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FA8D2564-0DD1-18E6-463E-4BF3DD8B7B9A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00BF73FB-691D-EE89-927D-F16702AFF9B7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9D1A1317-B1EC-6C0D-753A-87B18C8226BA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7CB502E6-6AED-8C31-308B-C17B7D7F4925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9983FC0-E662-C485-2A35-CE7404D39932}"/>
              </a:ext>
            </a:extLst>
          </p:cNvPr>
          <p:cNvSpPr txBox="1"/>
          <p:nvPr/>
        </p:nvSpPr>
        <p:spPr>
          <a:xfrm>
            <a:off x="210784" y="1189136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9E6DAC-0164-02B5-358A-31073408E1C9}"/>
              </a:ext>
            </a:extLst>
          </p:cNvPr>
          <p:cNvGrpSpPr/>
          <p:nvPr/>
        </p:nvGrpSpPr>
        <p:grpSpPr>
          <a:xfrm>
            <a:off x="495171" y="1989426"/>
            <a:ext cx="3081300" cy="2826817"/>
            <a:chOff x="443472" y="1825238"/>
            <a:chExt cx="2522141" cy="29628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E672FB5-8DCA-A848-2C0B-215DB066E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20"/>
            <a:stretch/>
          </p:blipFill>
          <p:spPr>
            <a:xfrm>
              <a:off x="443472" y="1825238"/>
              <a:ext cx="2522141" cy="2714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AC0D4D-2FCC-802C-ACEF-3B1238621C05}"/>
                </a:ext>
              </a:extLst>
            </p:cNvPr>
            <p:cNvSpPr/>
            <p:nvPr/>
          </p:nvSpPr>
          <p:spPr>
            <a:xfrm>
              <a:off x="953373" y="4422183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latin typeface="+mj-lt"/>
                </a:rPr>
                <a:t>Tranh 1</a:t>
              </a:r>
              <a:endParaRPr lang="en-SG" dirty="0">
                <a:latin typeface="+mj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6419826-0C3C-3B9F-173C-877AABBA048E}"/>
              </a:ext>
            </a:extLst>
          </p:cNvPr>
          <p:cNvSpPr txBox="1"/>
          <p:nvPr/>
        </p:nvSpPr>
        <p:spPr>
          <a:xfrm>
            <a:off x="4027713" y="2245519"/>
            <a:ext cx="4558172" cy="1138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nguyên nhân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- Vì được tưới nước đầy đủ, vườn rau lớn rất nhanh.</a:t>
            </a:r>
            <a:endParaRPr lang="en-SG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FE13E2-0048-E913-A74D-720454B40CBE}"/>
              </a:ext>
            </a:extLst>
          </p:cNvPr>
          <p:cNvSpPr txBox="1"/>
          <p:nvPr/>
        </p:nvSpPr>
        <p:spPr>
          <a:xfrm>
            <a:off x="4085473" y="3357011"/>
            <a:ext cx="4301249" cy="11387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mục đích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- Để vườn rau xanh tốt,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16621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413527" y="494981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7E857C49-7257-A164-ACCD-E26453B6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9109FA12-F82D-119F-F64E-94DA5DD484BE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EFF3F6-BB31-CDB2-F885-9AA6DA965734}"/>
              </a:ext>
            </a:extLst>
          </p:cNvPr>
          <p:cNvSpPr txBox="1"/>
          <p:nvPr/>
        </p:nvSpPr>
        <p:spPr>
          <a:xfrm>
            <a:off x="264694" y="1174591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EDEB34-525A-2BE6-FE24-6D559C0657E9}"/>
              </a:ext>
            </a:extLst>
          </p:cNvPr>
          <p:cNvGrpSpPr/>
          <p:nvPr/>
        </p:nvGrpSpPr>
        <p:grpSpPr>
          <a:xfrm>
            <a:off x="5091720" y="1960617"/>
            <a:ext cx="3430350" cy="3037074"/>
            <a:chOff x="3224283" y="1848101"/>
            <a:chExt cx="2587441" cy="296060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932533D-A077-D2A2-AFDA-B759C40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4283" y="1848101"/>
              <a:ext cx="2587441" cy="2745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5BCC2A7-D95D-F732-1832-87163AFF8DAA}"/>
                </a:ext>
              </a:extLst>
            </p:cNvPr>
            <p:cNvSpPr/>
            <p:nvPr/>
          </p:nvSpPr>
          <p:spPr>
            <a:xfrm>
              <a:off x="3800662" y="4442770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>
                  <a:latin typeface="+mj-lt"/>
                </a:rPr>
                <a:t>Tranh 2</a:t>
              </a:r>
              <a:endParaRPr lang="en-SG">
                <a:latin typeface="+mj-lt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08579AB-291A-E9CA-B51E-B64ECD21D12E}"/>
              </a:ext>
            </a:extLst>
          </p:cNvPr>
          <p:cNvSpPr txBox="1"/>
          <p:nvPr/>
        </p:nvSpPr>
        <p:spPr>
          <a:xfrm>
            <a:off x="406789" y="2062270"/>
            <a:ext cx="4558172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nguyên nhân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các bạn nhỏ thu nhặt rác, bãi biển trở nên sạch đẹp và trong xanh hơn.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6A2CE6-39B6-C3FC-A2DD-3526BCC1FA20}"/>
              </a:ext>
            </a:extLst>
          </p:cNvPr>
          <p:cNvSpPr txBox="1"/>
          <p:nvPr/>
        </p:nvSpPr>
        <p:spPr>
          <a:xfrm>
            <a:off x="406790" y="3147238"/>
            <a:ext cx="4301249" cy="13388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mục đích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 Nhằm giữ cho bãi biển thêm sạch đẹp, các bạn nhỏ đã chung tay dọn sạch rác quanh bãi biển.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46601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47239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071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458498" y="46501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4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5845ED18-0393-9918-9AD1-B668C78F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E4DF3E67-A549-332C-C2C1-E9FD1127FFD2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12522F-5D84-DE9A-4BCD-F7D2FD2E9B01}"/>
              </a:ext>
            </a:extLst>
          </p:cNvPr>
          <p:cNvSpPr txBox="1"/>
          <p:nvPr/>
        </p:nvSpPr>
        <p:spPr>
          <a:xfrm>
            <a:off x="238021" y="1124581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26A80F-F683-8C65-38F1-D50E94AC0E94}"/>
              </a:ext>
            </a:extLst>
          </p:cNvPr>
          <p:cNvGrpSpPr/>
          <p:nvPr/>
        </p:nvGrpSpPr>
        <p:grpSpPr>
          <a:xfrm>
            <a:off x="196532" y="1978703"/>
            <a:ext cx="2951145" cy="2816731"/>
            <a:chOff x="6069160" y="1820603"/>
            <a:chExt cx="2502554" cy="29340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447C1C-604E-1C38-2C2A-64F6E5A1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160" y="1820603"/>
              <a:ext cx="2502554" cy="2745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8108674-B4FE-6D92-AFCF-90B520D2F1ED}"/>
                </a:ext>
              </a:extLst>
            </p:cNvPr>
            <p:cNvSpPr/>
            <p:nvPr/>
          </p:nvSpPr>
          <p:spPr>
            <a:xfrm>
              <a:off x="6713686" y="4388694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>
                  <a:latin typeface="+mj-lt"/>
                </a:rPr>
                <a:t>Tranh 3</a:t>
              </a:r>
              <a:endParaRPr lang="en-SG">
                <a:latin typeface="+mj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EC41D6A-E687-7EE7-2502-47C333A5D965}"/>
              </a:ext>
            </a:extLst>
          </p:cNvPr>
          <p:cNvSpPr txBox="1"/>
          <p:nvPr/>
        </p:nvSpPr>
        <p:spPr>
          <a:xfrm>
            <a:off x="3446122" y="2082613"/>
            <a:ext cx="4558172" cy="10272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nguyên nhân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 Nhờ chăm chỉ tập thể dục, em có một sức khỏe tốt.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0D81B-CFE1-E28A-0EA0-98342F1C9B74}"/>
              </a:ext>
            </a:extLst>
          </p:cNvPr>
          <p:cNvSpPr txBox="1"/>
          <p:nvPr/>
        </p:nvSpPr>
        <p:spPr>
          <a:xfrm>
            <a:off x="3458498" y="3167581"/>
            <a:ext cx="4301249" cy="10272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mục đích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 Để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khỏe mạnh, em chăm chỉ tập thể dục mỗi ngày.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09126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6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FDA49485-0F8C-73E2-17F5-EDDA12F1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DB2F9E53-086F-7927-567A-9339B5FA0625}"/>
              </a:ext>
            </a:extLst>
          </p:cNvPr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B0FFF643-CC52-5C6B-351C-51D3810083B6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0526E187-0E18-23E5-FBFA-48C76608513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B7FD117D-174F-B89C-80BD-0F138D949A3F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6B054387-CB3A-3014-7AA7-EE9820AEDBC9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1B8C62F2-809E-D45A-E418-ABD9AE4A832B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329B8EB5-527F-5013-FC1E-AEEE60A2C8CD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C6DDAD8E-55E5-9ECB-1095-249525939F09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11A3800-46C9-70BF-8993-5F1F76B303D1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DB96596D-1E43-FC21-BCE2-79BBCD26B73D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75C449F0-B9B9-7738-15E3-A241FA421619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B70CEED5-DACF-6F89-4FE0-17964A7E52C3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5DD33936-86CA-1168-7C2C-8D63C72845F3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D1E69FDC-636E-DA1D-7313-16EB2BEAD251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6A095B3F-4C31-32D7-AFAE-4E6CDD664BAD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B68FBB47-6D94-BDF2-DEF7-14927E726485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23F74D2B-4BED-FBEB-44D2-ACED3ABC42AB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7ECDEBD4-18A7-D200-BF8C-1A0DD37488C4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DCBFF34D-E8EB-793A-5E39-41522F715219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05A916F0-41D0-D182-0B1B-DD06888D20A0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CE5A6A14-4BAE-F3DF-5598-8A6F44E21E6F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0057ACEA-054E-D4E4-B13C-44478D138AFC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ED776CBF-6011-EB35-A2E5-16A3E15C4041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E13F0DE6-5523-83A6-1438-8F4B7322A81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3C6CE276-F6A4-23BF-87D9-48D004614115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2CAE0724-87D0-E9D4-2B5F-AC42ABDDABB4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63A473FC-4D24-E30A-83A5-A8BB76C6D34E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3A1659AD-0741-B65B-9839-95AAC7769A86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BDA5504E-30C9-BBD2-144A-5BC6DAE7C533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A8C69751-6566-2DC1-FE4D-2422992651AE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331984F7-3D48-E9BB-99B1-387FCB5F7D2E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6E305748-47DA-E0DC-786C-45655C59ADD0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B0496EE5-5672-4FA6-7E3A-FD2F7AF304E2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78172913-CA57-C59E-F09D-69B3970D93EA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A2F1D8D2-4885-C910-5664-29E11C7317F1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CEFA190F-595B-E74B-200D-3CDFCFA4C8E5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97664100-A97F-0E4A-850B-1806F69B02B3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98C01079-FB4D-7737-CAE9-04854A18B69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87879E20-0BBD-FF48-F5FD-AE05FBBA7274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1BC32102-562C-5F37-51F1-27F66DCE5E04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492FFA94-3771-4730-99EA-214CF137660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40D39BA5-E2C2-875B-FA61-A64ADE5B27EA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B38C5C1E-7444-9FDD-6208-454E05C985B0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0D668470-1774-379D-8261-4D554F72993F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FC8FAA6B-79F1-A1DA-5B89-45F96977C35B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9B2C337E-FBE4-0C24-DFC4-4CFA9B836648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4D3D8372-25F8-AD18-2D54-B08B3282177C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86A341A0-9BA0-6E2B-7DA4-53845165BA29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4889E1C4-76F6-CD71-486A-80A225AE537E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E877362A-4E50-C970-6D2C-BA84665F26BB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EF2D650E-9F44-A5F1-E164-4E7D64C8D3F1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B9358DBF-A237-BB1D-F43D-BFC4E00263D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E2A395C8-A801-871B-5DE4-4DC476EB47EB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ADB8531A-BBDD-47DC-3902-E9C2C84F40B8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6088782-14E3-265C-35A8-1FCF5994D588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EFCDEF35-439A-376A-C550-6DB9B5606D58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080A6840-0EA1-FDAD-AE0D-C6C6048A4AD4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12805AB9-EC11-3B48-0062-D4A00FED561E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F04117E9-AD80-9987-51BB-EADB2E24F93D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6C75FEDF-C6D6-534E-ACF6-0136BA8F8BF9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D85D1095-86EA-47CB-ED59-1F76D9FCE526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5257FEC8-2BDE-194F-7DC6-52C6D36BF9C9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8E0B38A4-1043-B068-08CC-BA5B5D5D384D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4AA63869-AA74-63F8-95A5-2C32FED8D155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E3A062DF-ED88-19E2-2F18-77868ACEC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2000" y="2017771"/>
            <a:ext cx="5400000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>
                <a:solidFill>
                  <a:schemeClr val="tx1">
                    <a:lumMod val="75000"/>
                  </a:schemeClr>
                </a:solidFill>
              </a:rPr>
              <a:t>4. VẬN DỤNG</a:t>
            </a: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D50270F-A498-FDD5-8634-EF0137F367DE}"/>
              </a:ext>
            </a:extLst>
          </p:cNvPr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47B5F410-CD4A-4869-AEAC-849753586C2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35229152-7F01-828E-795A-D0B5EF6DBFAA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F5F3CC2-D676-D057-8C0C-F09C05CA9BD1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861037E9-769D-B33C-0603-F21610AC7901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86D91122-1E30-61B3-D211-2BCF0E10A826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94DEAC6A-EF96-909C-5BCC-2623877BE11B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72EC55BD-A28B-3847-277B-DEB5DE011EB4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3B5C5306-D19A-1C6C-3D33-71DFB16FFBBE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BC8CA3AB-86CD-BE45-AAC0-6BBCB7076529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DCAFB234-C18C-86E9-6E35-7431D0845F01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A1D90243-8C97-28B2-49A8-75B24C8E93EC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A99C7C45-BA66-0CE1-B5F4-8BC6552EEC16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B5CE0F50-3E3F-0B77-FAC7-13183554F18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10210622-EADB-8AC4-C811-27317517AC3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324656FC-9F19-96AE-9A4A-5338945C913D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6C2B54A3-FDAD-B33D-48DF-0737A4B6D8B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6E5AD4F5-956C-380C-88B2-D6585D3C9DC4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4330D8C-A839-373C-F8C2-E72337EC105D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94A73186-C407-421D-BD71-A7515A86F13C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41E75082-B20B-E22C-CAF1-B645725A1C44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36C47B36-684D-C3EC-B7C6-A2C128B640BE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BAC63C23-6672-DA9D-E4F5-97CFCEC73499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71716FB6-6A69-FC64-09E2-358DFB3A729F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D51AD17B-F650-FC18-F04B-5A9106E82349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473555D9-4CF6-B4F6-C947-02826D0BF947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2C3B115B-0314-B8EE-7318-243BD7B9E493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1AEDDD5D-E0EA-2271-5DA4-9E4BC417C605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E087BD83-3BB8-BDD8-9FB0-C5F529283DA9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D1BB6FD3-B714-64D2-9A45-11EC955218D3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1538BE0B-D2D8-20C0-B82A-28684127C2A6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8DA6DB2E-8A55-12D0-29A8-1B28F87C4700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998AD6A0-C289-ECEA-900C-E671E2A4FE34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F3FE3024-D424-8BFE-DC47-C0AC7EE5E976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40F721DD-541F-02E4-30DA-9AAA2B142192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8B14020B-3FF9-A592-62AB-BEC8316B6C96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9EC3BE13-CE16-7BE3-056E-8CEB14C38D83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474F5E4E-3232-4388-62E2-E7835EBEDA27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0E917A02-7B71-165A-81E3-35A8D3373862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7AACFABC-CDAA-6048-BE1E-CC6B4DC26C29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F103934F-EBD4-F053-5FA6-F332D70EA32C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0A5EC9AD-4231-AF47-07B8-9219D0E39C3A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893A5186-FAAF-2E57-BE79-7A79D4FB77A4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4FD49E3F-1F3F-933F-A8BA-B292682E058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2266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FD65A97-F2BC-5DEB-52E3-8FB07CDD7433}"/>
              </a:ext>
            </a:extLst>
          </p:cNvPr>
          <p:cNvSpPr txBox="1"/>
          <p:nvPr/>
        </p:nvSpPr>
        <p:spPr>
          <a:xfrm>
            <a:off x="702734" y="1344306"/>
            <a:ext cx="792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857592" y="2533004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4988097" y="2511102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612946" y="325616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5049070" y="316509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372106" y="3215965"/>
            <a:ext cx="562009" cy="5620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D65A97-F2BC-5DEB-52E3-8FB07CDD7433}"/>
              </a:ext>
            </a:extLst>
          </p:cNvPr>
          <p:cNvSpPr txBox="1"/>
          <p:nvPr/>
        </p:nvSpPr>
        <p:spPr>
          <a:xfrm>
            <a:off x="702734" y="1419991"/>
            <a:ext cx="792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thường được ngăn cách với bộ phận chính của câu bởi:</a:t>
            </a:r>
            <a:endParaRPr lang="en-US" sz="28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857592" y="2533004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5421642" y="2522130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092271" y="320196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5287622" y="316509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20905" y="2565810"/>
            <a:ext cx="562009" cy="5620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/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/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/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/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/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/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/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/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/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/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/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/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/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/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/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/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/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/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/>
          <p:cNvSpPr txBox="1">
            <a:spLocks noGrp="1"/>
          </p:cNvSpPr>
          <p:nvPr>
            <p:ph type="title"/>
          </p:nvPr>
        </p:nvSpPr>
        <p:spPr>
          <a:xfrm>
            <a:off x="1872000" y="2017771"/>
            <a:ext cx="5400000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/>
              <a:t>2. KHÁM PHÁ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/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/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/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/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/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/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/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/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/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/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/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/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/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/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/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/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/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/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/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/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/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/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/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/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/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/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/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/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/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/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/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/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/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/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/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/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/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/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/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/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/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3C6322-7FB5-FF9C-C777-409F8D52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1E21BB-EF65-4BD0-13AA-D77DF7A7C303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735;p29">
            <a:extLst>
              <a:ext uri="{FF2B5EF4-FFF2-40B4-BE49-F238E27FC236}">
                <a16:creationId xmlns:a16="http://schemas.microsoft.com/office/drawing/2014/main" id="{CF2FBB11-0E67-5D18-54AB-2B69B3853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30" y="1510527"/>
            <a:ext cx="9076067" cy="7635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l"/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43C186-FACE-5E5F-45E2-7182E5C92651}"/>
              </a:ext>
            </a:extLst>
          </p:cNvPr>
          <p:cNvSpPr txBox="1"/>
          <p:nvPr/>
        </p:nvSpPr>
        <p:spPr>
          <a:xfrm>
            <a:off x="249600" y="2550593"/>
            <a:ext cx="8332555" cy="2123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1316358" y="1970366"/>
            <a:ext cx="2363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EED104-A823-EC95-DB3E-75A85A9EE0D1}"/>
              </a:ext>
            </a:extLst>
          </p:cNvPr>
          <p:cNvCxnSpPr>
            <a:cxnSpLocks/>
          </p:cNvCxnSpPr>
          <p:nvPr/>
        </p:nvCxnSpPr>
        <p:spPr>
          <a:xfrm>
            <a:off x="6617134" y="1993944"/>
            <a:ext cx="2055025" cy="52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8AA0C3-D9BB-4D93-F151-D94EFFC0084A}"/>
              </a:ext>
            </a:extLst>
          </p:cNvPr>
          <p:cNvCxnSpPr>
            <a:cxnSpLocks/>
          </p:cNvCxnSpPr>
          <p:nvPr/>
        </p:nvCxnSpPr>
        <p:spPr>
          <a:xfrm>
            <a:off x="229726" y="2321395"/>
            <a:ext cx="994390" cy="11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2026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7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06450"/>
              </p:ext>
            </p:extLst>
          </p:nvPr>
        </p:nvGraphicFramePr>
        <p:xfrm>
          <a:off x="211460" y="1426664"/>
          <a:ext cx="8561439" cy="3413760"/>
        </p:xfrm>
        <a:graphic>
          <a:graphicData uri="http://schemas.openxmlformats.org/drawingml/2006/table">
            <a:tbl>
              <a:tblPr firstRow="1" bandRow="1">
                <a:tableStyleId>{60457C41-BC43-4EA9-A293-26BA1F52A88D}</a:tableStyleId>
              </a:tblPr>
              <a:tblGrid>
                <a:gridCol w="491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</a:t>
                      </a:r>
                    </a:p>
                    <a:p>
                      <a:pPr algn="ctr"/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TRẠNG NGỮ</a:t>
                      </a:r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2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04978"/>
              </p:ext>
            </p:extLst>
          </p:nvPr>
        </p:nvGraphicFramePr>
        <p:xfrm>
          <a:off x="545691" y="1423216"/>
          <a:ext cx="8259097" cy="3413760"/>
        </p:xfrm>
        <a:graphic>
          <a:graphicData uri="http://schemas.openxmlformats.org/drawingml/2006/table">
            <a:tbl>
              <a:tblPr firstRow="1" bandRow="1">
                <a:tableStyleId>{60457C41-BC43-4EA9-A293-26BA1F52A88D}</a:tableStyleId>
              </a:tblPr>
              <a:tblGrid>
                <a:gridCol w="537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</a:t>
                      </a:r>
                    </a:p>
                    <a:p>
                      <a:pPr algn="ctr"/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TRẠNG NGỮ</a:t>
                      </a:r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899411" y="2450051"/>
            <a:ext cx="23834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870396" y="4325383"/>
            <a:ext cx="4824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962354" y="3441900"/>
            <a:ext cx="38603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5947711" y="2103108"/>
            <a:ext cx="2716605" cy="7155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nguyên nhân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5947374" y="3095452"/>
            <a:ext cx="2859010" cy="7155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nguyên nhân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5947374" y="3799990"/>
            <a:ext cx="2859010" cy="7155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 về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đích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1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11508DDC-D16A-73FA-FF2E-BE63A77B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EC34864-4A9F-C204-35B1-43515967DC9D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60EB3B-BDF6-A049-FABF-35F45A786BE6}"/>
              </a:ext>
            </a:extLst>
          </p:cNvPr>
          <p:cNvSpPr txBox="1"/>
          <p:nvPr/>
        </p:nvSpPr>
        <p:spPr>
          <a:xfrm>
            <a:off x="62886" y="1649843"/>
            <a:ext cx="8671542" cy="46166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câu hỏi cho mỗi trạng ngữ vừa tìm được ở bài tập 1</a:t>
            </a:r>
            <a:endParaRPr lang="en-SG" sz="2400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52A00C-F9BD-B4A8-0AF2-3C936410012C}"/>
              </a:ext>
            </a:extLst>
          </p:cNvPr>
          <p:cNvSpPr txBox="1"/>
          <p:nvPr/>
        </p:nvSpPr>
        <p:spPr>
          <a:xfrm>
            <a:off x="402943" y="2220476"/>
            <a:ext cx="8270078" cy="83099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vi-V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Nhờ đâu cậu bé hiểu được lí do bố cậu yêu quý và kính trọng thầy giáo cũ của mình?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0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633B59-9F66-747E-1FBA-446C8E385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66F469-7AF3-0964-5530-B4E414F6EAA1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CDA47D19-6F67-AADD-AD9C-E369775B87BC}"/>
              </a:ext>
            </a:extLst>
          </p:cNvPr>
          <p:cNvGrpSpPr/>
          <p:nvPr/>
        </p:nvGrpSpPr>
        <p:grpSpPr>
          <a:xfrm>
            <a:off x="-1569547" y="4363646"/>
            <a:ext cx="2467564" cy="649165"/>
            <a:chOff x="2320520" y="633208"/>
            <a:chExt cx="2467564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535724F8-BCC4-6079-1B0C-A3D86004C968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3CE694BF-8A22-8836-B3CC-A6407B41D65A}"/>
                </a:ext>
              </a:extLst>
            </p:cNvPr>
            <p:cNvGrpSpPr/>
            <p:nvPr/>
          </p:nvGrpSpPr>
          <p:grpSpPr>
            <a:xfrm>
              <a:off x="3982792" y="759946"/>
              <a:ext cx="805292" cy="522427"/>
              <a:chOff x="3601052" y="-1025159"/>
              <a:chExt cx="668514" cy="433729"/>
            </a:xfrm>
          </p:grpSpPr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95815316-6538-D04F-7C8F-AD767D6CCB9F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72C5D8BC-B22F-9DEF-E9B0-DBC4A3A9677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8CEEF5AF-F0AF-1E91-99DA-7F9CF9FF523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041CFC2A-FE3D-F51C-9C0E-82CA8DBE8F0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B28DE545-A094-6B77-BDE8-2001E9DEBF44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177A918C-9087-CAD0-DEC7-11EAC3A32DF7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4BF11A39-6A22-4842-CF07-AE87D0C81EE5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D4CD469-F219-69E8-FCC6-6D5C39FA1634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4F1E26A8-23F4-C3EC-8F83-FB3BE18F64AA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516C1E0F-AE6A-1ACC-2546-C64C5344CA15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C52B6368-CC5B-0CE4-F3CB-A5336DF7610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876CD63D-0C05-615A-3523-255C11B92BA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F53EE4A0-C4D0-D23D-1151-49A32E5627D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C178B25B-CBD3-AC3D-7BA4-B928B7B61FA2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FD77300A-FAFE-3F61-E2D7-DCD820E882A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0F79ED5C-859C-9060-6CEE-16FFC2B5EEA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FA185A89-F7CB-3578-BA11-38ED84798BA3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D3EC4D80-1C3E-9B5A-3374-658442C8151B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8C4F7A7-E077-8064-D572-A6524831C240}"/>
              </a:ext>
            </a:extLst>
          </p:cNvPr>
          <p:cNvSpPr txBox="1"/>
          <p:nvPr/>
        </p:nvSpPr>
        <p:spPr>
          <a:xfrm>
            <a:off x="675715" y="1815084"/>
            <a:ext cx="7186790" cy="230832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b. </a:t>
            </a:r>
            <a:r>
              <a:rPr lang="vi-VN" sz="2400" u="sng" dirty="0">
                <a:solidFill>
                  <a:srgbClr val="002060"/>
                </a:solidFill>
                <a:latin typeface="+mj-lt"/>
              </a:rPr>
              <a:t>Vì đã cống hiến đời mình cho Tổ quốc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các liệt sĩ được nhân dân đời đời ghi ơn.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→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Vì sao các liệt sĩ được nhân dân đời đời ghi ơn?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hoặc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Các liệt sĩ được nhân dân đời đời ghi ơn vì sao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2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6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633B59-9F66-747E-1FBA-446C8E385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66F469-7AF3-0964-5530-B4E414F6EAA1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CDA47D19-6F67-AADD-AD9C-E369775B87BC}"/>
              </a:ext>
            </a:extLst>
          </p:cNvPr>
          <p:cNvGrpSpPr/>
          <p:nvPr/>
        </p:nvGrpSpPr>
        <p:grpSpPr>
          <a:xfrm>
            <a:off x="-1569547" y="4363646"/>
            <a:ext cx="2467564" cy="649165"/>
            <a:chOff x="2320520" y="633208"/>
            <a:chExt cx="2467564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535724F8-BCC4-6079-1B0C-A3D86004C968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3CE694BF-8A22-8836-B3CC-A6407B41D65A}"/>
                </a:ext>
              </a:extLst>
            </p:cNvPr>
            <p:cNvGrpSpPr/>
            <p:nvPr/>
          </p:nvGrpSpPr>
          <p:grpSpPr>
            <a:xfrm>
              <a:off x="3982792" y="759946"/>
              <a:ext cx="805292" cy="522427"/>
              <a:chOff x="3601052" y="-1025159"/>
              <a:chExt cx="668514" cy="433729"/>
            </a:xfrm>
          </p:grpSpPr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95815316-6538-D04F-7C8F-AD767D6CCB9F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72C5D8BC-B22F-9DEF-E9B0-DBC4A3A9677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8CEEF5AF-F0AF-1E91-99DA-7F9CF9FF523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041CFC2A-FE3D-F51C-9C0E-82CA8DBE8F0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B28DE545-A094-6B77-BDE8-2001E9DEBF44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177A918C-9087-CAD0-DEC7-11EAC3A32DF7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4BF11A39-6A22-4842-CF07-AE87D0C81EE5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D4CD469-F219-69E8-FCC6-6D5C39FA1634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4F1E26A8-23F4-C3EC-8F83-FB3BE18F64AA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516C1E0F-AE6A-1ACC-2546-C64C5344CA15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C52B6368-CC5B-0CE4-F3CB-A5336DF7610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876CD63D-0C05-615A-3523-255C11B92BA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F53EE4A0-C4D0-D23D-1151-49A32E5627D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C178B25B-CBD3-AC3D-7BA4-B928B7B61FA2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FD77300A-FAFE-3F61-E2D7-DCD820E882A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0F79ED5C-859C-9060-6CEE-16FFC2B5EEA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FA185A89-F7CB-3578-BA11-38ED84798BA3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D3EC4D80-1C3E-9B5A-3374-658442C8151B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8C4F7A7-E077-8064-D572-A6524831C240}"/>
              </a:ext>
            </a:extLst>
          </p:cNvPr>
          <p:cNvSpPr txBox="1"/>
          <p:nvPr/>
        </p:nvSpPr>
        <p:spPr>
          <a:xfrm>
            <a:off x="584171" y="1862976"/>
            <a:ext cx="7503021" cy="230832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c. </a:t>
            </a:r>
            <a:r>
              <a:rPr lang="vi-VN" sz="2400" u="sng" dirty="0">
                <a:solidFill>
                  <a:srgbClr val="002060"/>
                </a:solidFill>
                <a:latin typeface="+mj-lt"/>
              </a:rPr>
              <a:t>Để ghi nhớ công ơn của các thương binh, liệt sĩ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trường em đã tổ chức hoạt động đền ơn, đáp nghĩa.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rgbClr val="002060"/>
                </a:solidFill>
                <a:latin typeface="+mj-lt"/>
              </a:rPr>
              <a:t>→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Trường em đã tổ chức hoạt động đền ơn, đáp nghĩa để làm gì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2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3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ather Vocabulary - Spanish - Pre-K by Slidesgo">
  <a:themeElements>
    <a:clrScheme name="Simple Light">
      <a:dk1>
        <a:srgbClr val="432064"/>
      </a:dk1>
      <a:lt1>
        <a:srgbClr val="99D5FF"/>
      </a:lt1>
      <a:dk2>
        <a:srgbClr val="C8E5C8"/>
      </a:dk2>
      <a:lt2>
        <a:srgbClr val="6793E0"/>
      </a:lt2>
      <a:accent1>
        <a:srgbClr val="BA3BA3"/>
      </a:accent1>
      <a:accent2>
        <a:srgbClr val="FF70B3"/>
      </a:accent2>
      <a:accent3>
        <a:srgbClr val="FF9878"/>
      </a:accent3>
      <a:accent4>
        <a:srgbClr val="FFC885"/>
      </a:accent4>
      <a:accent5>
        <a:srgbClr val="FFF8EB"/>
      </a:accent5>
      <a:accent6>
        <a:srgbClr val="FFFFFF"/>
      </a:accent6>
      <a:hlink>
        <a:srgbClr val="4320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1718</Words>
  <Application>Microsoft Office PowerPoint</Application>
  <PresentationFormat>On-screen Show (16:9)</PresentationFormat>
  <Paragraphs>173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Nunito Black</vt:lpstr>
      <vt:lpstr>Times New Roman</vt:lpstr>
      <vt:lpstr>Calibri</vt:lpstr>
      <vt:lpstr>Cambria</vt:lpstr>
      <vt:lpstr>Nunito Sans</vt:lpstr>
      <vt:lpstr>Weather Vocabulary - Spanish - Pre-K by Slidesgo</vt:lpstr>
      <vt:lpstr>2_Office Theme</vt:lpstr>
      <vt:lpstr>PowerPoint Presentation</vt:lpstr>
      <vt:lpstr>1. KHỞI ĐỘNG</vt:lpstr>
      <vt:lpstr>2. KHÁM PHÁ</vt:lpstr>
      <vt:lpstr>Bài 1: Tìm trạng ngữ của mỗi câu và cho biết chúng bổ sung thông tin gì cho câu?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TRANG</cp:lastModifiedBy>
  <cp:revision>46</cp:revision>
  <dcterms:modified xsi:type="dcterms:W3CDTF">2026-03-10T15:01:29Z</dcterms:modified>
</cp:coreProperties>
</file>