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50" r:id="rId2"/>
    <p:sldId id="315" r:id="rId3"/>
    <p:sldId id="301" r:id="rId4"/>
    <p:sldId id="281" r:id="rId5"/>
    <p:sldId id="302" r:id="rId6"/>
    <p:sldId id="287" r:id="rId7"/>
    <p:sldId id="265" r:id="rId8"/>
    <p:sldId id="303" r:id="rId9"/>
    <p:sldId id="304" r:id="rId10"/>
    <p:sldId id="305" r:id="rId11"/>
    <p:sldId id="306" r:id="rId12"/>
    <p:sldId id="307" r:id="rId13"/>
    <p:sldId id="289" r:id="rId14"/>
    <p:sldId id="308" r:id="rId15"/>
    <p:sldId id="311" r:id="rId16"/>
    <p:sldId id="309" r:id="rId17"/>
    <p:sldId id="310" r:id="rId18"/>
    <p:sldId id="317" r:id="rId19"/>
    <p:sldId id="318" r:id="rId20"/>
    <p:sldId id="348" r:id="rId21"/>
    <p:sldId id="295"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85" d="100"/>
          <a:sy n="85" d="100"/>
        </p:scale>
        <p:origin x="58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D48A0-DE66-4140-B282-69BA934D23F2}" type="datetimeFigureOut">
              <a:rPr lang="en-US" smtClean="0"/>
              <a:t>3/28/2026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5C1598-005B-4202-AADD-1E71B9267926}" type="slidenum">
              <a:rPr lang="en-US" smtClean="0"/>
              <a:t>‹#›</a:t>
            </a:fld>
            <a:endParaRPr lang="en-US"/>
          </a:p>
        </p:txBody>
      </p:sp>
    </p:spTree>
    <p:extLst>
      <p:ext uri="{BB962C8B-B14F-4D97-AF65-F5344CB8AC3E}">
        <p14:creationId xmlns:p14="http://schemas.microsoft.com/office/powerpoint/2010/main" val="295848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3E995-D537-41EB-B7CD-04398DE510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375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333333"/>
                </a:solidFill>
                <a:effectLst/>
                <a:latin typeface="Roboto" panose="02000000000000000000" pitchFamily="2" charset="0"/>
              </a:rPr>
              <a:t>Tranh chủ điểm có hình ảnh làng quê mộc mạc và thành phố hiện đại. Giữa 2 không gian đó ngăn cách nhau bởi một dòng sông có cây cầu nối hai bờ sông, nối làng quê với thành phố. Cảnh vật là đêm Rằm Trung thu. Vầng trăng vàng, tròn vành vạnh trên cao toả ánh sáng cho mọi miền: vùng xuôi hay miền ngược, đồng bằng hay hải đảo, thành phố hay nông thôn.... Đó là quê hương của mỗi người – nơi mình sinh sống và gắn bó. Các bài học sẽ giúp em có thêm những hiểu biết về quê hương, thêm yêu quý và tự hào về nơi đã sinh ra mình.</a:t>
            </a:r>
            <a:endParaRPr lang="en-US" dirty="0"/>
          </a:p>
        </p:txBody>
      </p:sp>
      <p:sp>
        <p:nvSpPr>
          <p:cNvPr id="4" name="Slide Number Placeholder 3"/>
          <p:cNvSpPr>
            <a:spLocks noGrp="1"/>
          </p:cNvSpPr>
          <p:nvPr>
            <p:ph type="sldNum" sz="quarter" idx="5"/>
          </p:nvPr>
        </p:nvSpPr>
        <p:spPr/>
        <p:txBody>
          <a:bodyPr/>
          <a:lstStyle/>
          <a:p>
            <a:fld id="{3A13E995-D537-41EB-B7CD-04398DE51027}"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3A13E995-D537-41EB-B7CD-04398DE51027}"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3A13E995-D537-41EB-B7CD-04398DE51027}"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A765-C8C7-4C9A-A6B5-0B86816BAB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6633D4-7AAC-4507-B583-1781A48F6B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1B7071-C3ED-4E4D-8630-93E665733B9C}"/>
              </a:ext>
            </a:extLst>
          </p:cNvPr>
          <p:cNvSpPr>
            <a:spLocks noGrp="1"/>
          </p:cNvSpPr>
          <p:nvPr>
            <p:ph type="dt" sz="half" idx="10"/>
          </p:nvPr>
        </p:nvSpPr>
        <p:spPr/>
        <p:txBody>
          <a:bodyPr/>
          <a:lstStyle/>
          <a:p>
            <a:fld id="{462F66FF-7132-4D34-BB71-BE65D66EC7B7}" type="datetimeFigureOut">
              <a:rPr lang="en-US" smtClean="0"/>
              <a:t>3/28/2026</a:t>
            </a:fld>
            <a:endParaRPr lang="en-US"/>
          </a:p>
        </p:txBody>
      </p:sp>
      <p:sp>
        <p:nvSpPr>
          <p:cNvPr id="5" name="Footer Placeholder 4">
            <a:extLst>
              <a:ext uri="{FF2B5EF4-FFF2-40B4-BE49-F238E27FC236}">
                <a16:creationId xmlns:a16="http://schemas.microsoft.com/office/drawing/2014/main" id="{5DB96818-0071-4FE6-AEC0-117D27216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63B91-C3A5-4950-90E5-3F4B34207DA4}"/>
              </a:ext>
            </a:extLst>
          </p:cNvPr>
          <p:cNvSpPr>
            <a:spLocks noGrp="1"/>
          </p:cNvSpPr>
          <p:nvPr>
            <p:ph type="sldNum" sz="quarter" idx="12"/>
          </p:nvPr>
        </p:nvSpPr>
        <p:spPr/>
        <p:txBody>
          <a:bodyPr/>
          <a:lstStyle/>
          <a:p>
            <a:fld id="{31F3E621-7E24-4F43-A36A-22D2E3B52506}" type="slidenum">
              <a:rPr lang="en-US" smtClean="0"/>
              <a:t>‹#›</a:t>
            </a:fld>
            <a:endParaRPr lang="en-US"/>
          </a:p>
        </p:txBody>
      </p:sp>
    </p:spTree>
    <p:extLst>
      <p:ext uri="{BB962C8B-B14F-4D97-AF65-F5344CB8AC3E}">
        <p14:creationId xmlns:p14="http://schemas.microsoft.com/office/powerpoint/2010/main" val="416878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EA792-D195-4065-B00F-F0FDAA833E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447DD0-50D6-4146-BF06-E2B6A76222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A5713-C3DE-4C1C-9E15-C127E926B1CE}"/>
              </a:ext>
            </a:extLst>
          </p:cNvPr>
          <p:cNvSpPr>
            <a:spLocks noGrp="1"/>
          </p:cNvSpPr>
          <p:nvPr>
            <p:ph type="dt" sz="half" idx="10"/>
          </p:nvPr>
        </p:nvSpPr>
        <p:spPr/>
        <p:txBody>
          <a:bodyPr/>
          <a:lstStyle/>
          <a:p>
            <a:fld id="{462F66FF-7132-4D34-BB71-BE65D66EC7B7}" type="datetimeFigureOut">
              <a:rPr lang="en-US" smtClean="0"/>
              <a:t>3/28/2026</a:t>
            </a:fld>
            <a:endParaRPr lang="en-US"/>
          </a:p>
        </p:txBody>
      </p:sp>
      <p:sp>
        <p:nvSpPr>
          <p:cNvPr id="5" name="Footer Placeholder 4">
            <a:extLst>
              <a:ext uri="{FF2B5EF4-FFF2-40B4-BE49-F238E27FC236}">
                <a16:creationId xmlns:a16="http://schemas.microsoft.com/office/drawing/2014/main" id="{A810E9DE-4612-487D-B6E5-8C64BEF74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E3324-0458-4865-9FFE-BEE8547A4B20}"/>
              </a:ext>
            </a:extLst>
          </p:cNvPr>
          <p:cNvSpPr>
            <a:spLocks noGrp="1"/>
          </p:cNvSpPr>
          <p:nvPr>
            <p:ph type="sldNum" sz="quarter" idx="12"/>
          </p:nvPr>
        </p:nvSpPr>
        <p:spPr/>
        <p:txBody>
          <a:bodyPr/>
          <a:lstStyle/>
          <a:p>
            <a:fld id="{31F3E621-7E24-4F43-A36A-22D2E3B52506}" type="slidenum">
              <a:rPr lang="en-US" smtClean="0"/>
              <a:t>‹#›</a:t>
            </a:fld>
            <a:endParaRPr lang="en-US"/>
          </a:p>
        </p:txBody>
      </p:sp>
    </p:spTree>
    <p:extLst>
      <p:ext uri="{BB962C8B-B14F-4D97-AF65-F5344CB8AC3E}">
        <p14:creationId xmlns:p14="http://schemas.microsoft.com/office/powerpoint/2010/main" val="204018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5FFB9E-ABC2-401F-980E-FEAF4FA47E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526C12-2DAF-4155-B116-9B13AC571E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BB51C9-0BAC-47DB-88B9-643A03AF58E2}"/>
              </a:ext>
            </a:extLst>
          </p:cNvPr>
          <p:cNvSpPr>
            <a:spLocks noGrp="1"/>
          </p:cNvSpPr>
          <p:nvPr>
            <p:ph type="dt" sz="half" idx="10"/>
          </p:nvPr>
        </p:nvSpPr>
        <p:spPr/>
        <p:txBody>
          <a:bodyPr/>
          <a:lstStyle/>
          <a:p>
            <a:fld id="{462F66FF-7132-4D34-BB71-BE65D66EC7B7}" type="datetimeFigureOut">
              <a:rPr lang="en-US" smtClean="0"/>
              <a:t>3/28/2026</a:t>
            </a:fld>
            <a:endParaRPr lang="en-US"/>
          </a:p>
        </p:txBody>
      </p:sp>
      <p:sp>
        <p:nvSpPr>
          <p:cNvPr id="5" name="Footer Placeholder 4">
            <a:extLst>
              <a:ext uri="{FF2B5EF4-FFF2-40B4-BE49-F238E27FC236}">
                <a16:creationId xmlns:a16="http://schemas.microsoft.com/office/drawing/2014/main" id="{9AE3A2AE-DEE3-4C69-A490-E39FB3C34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3DB53-A83D-4675-B383-389D44F2B35F}"/>
              </a:ext>
            </a:extLst>
          </p:cNvPr>
          <p:cNvSpPr>
            <a:spLocks noGrp="1"/>
          </p:cNvSpPr>
          <p:nvPr>
            <p:ph type="sldNum" sz="quarter" idx="12"/>
          </p:nvPr>
        </p:nvSpPr>
        <p:spPr/>
        <p:txBody>
          <a:bodyPr/>
          <a:lstStyle/>
          <a:p>
            <a:fld id="{31F3E621-7E24-4F43-A36A-22D2E3B52506}" type="slidenum">
              <a:rPr lang="en-US" smtClean="0"/>
              <a:t>‹#›</a:t>
            </a:fld>
            <a:endParaRPr lang="en-US"/>
          </a:p>
        </p:txBody>
      </p:sp>
    </p:spTree>
    <p:extLst>
      <p:ext uri="{BB962C8B-B14F-4D97-AF65-F5344CB8AC3E}">
        <p14:creationId xmlns:p14="http://schemas.microsoft.com/office/powerpoint/2010/main" val="2793228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795449"/>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B054-5685-4810-B6E8-432F9F7098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9356E3-17AD-4E03-8CCC-5658A24AD4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A7ECE-FAA0-40D8-854F-FDA094899988}"/>
              </a:ext>
            </a:extLst>
          </p:cNvPr>
          <p:cNvSpPr>
            <a:spLocks noGrp="1"/>
          </p:cNvSpPr>
          <p:nvPr>
            <p:ph type="dt" sz="half" idx="10"/>
          </p:nvPr>
        </p:nvSpPr>
        <p:spPr/>
        <p:txBody>
          <a:bodyPr/>
          <a:lstStyle/>
          <a:p>
            <a:fld id="{462F66FF-7132-4D34-BB71-BE65D66EC7B7}" type="datetimeFigureOut">
              <a:rPr lang="en-US" smtClean="0"/>
              <a:t>3/28/2026</a:t>
            </a:fld>
            <a:endParaRPr lang="en-US"/>
          </a:p>
        </p:txBody>
      </p:sp>
      <p:sp>
        <p:nvSpPr>
          <p:cNvPr id="5" name="Footer Placeholder 4">
            <a:extLst>
              <a:ext uri="{FF2B5EF4-FFF2-40B4-BE49-F238E27FC236}">
                <a16:creationId xmlns:a16="http://schemas.microsoft.com/office/drawing/2014/main" id="{CAC9FB66-C0AB-4997-93BA-DBCC1521D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09788-3647-4AD4-86CE-045947117217}"/>
              </a:ext>
            </a:extLst>
          </p:cNvPr>
          <p:cNvSpPr>
            <a:spLocks noGrp="1"/>
          </p:cNvSpPr>
          <p:nvPr>
            <p:ph type="sldNum" sz="quarter" idx="12"/>
          </p:nvPr>
        </p:nvSpPr>
        <p:spPr/>
        <p:txBody>
          <a:bodyPr/>
          <a:lstStyle/>
          <a:p>
            <a:fld id="{31F3E621-7E24-4F43-A36A-22D2E3B52506}" type="slidenum">
              <a:rPr lang="en-US" smtClean="0"/>
              <a:t>‹#›</a:t>
            </a:fld>
            <a:endParaRPr lang="en-US"/>
          </a:p>
        </p:txBody>
      </p:sp>
    </p:spTree>
    <p:extLst>
      <p:ext uri="{BB962C8B-B14F-4D97-AF65-F5344CB8AC3E}">
        <p14:creationId xmlns:p14="http://schemas.microsoft.com/office/powerpoint/2010/main" val="78750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0389F-13A5-43DF-A2DA-C66A1A33D3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91F3B6-B76C-4104-9A88-C819C186D3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E59C3D-057D-462D-9042-199562934B3B}"/>
              </a:ext>
            </a:extLst>
          </p:cNvPr>
          <p:cNvSpPr>
            <a:spLocks noGrp="1"/>
          </p:cNvSpPr>
          <p:nvPr>
            <p:ph type="dt" sz="half" idx="10"/>
          </p:nvPr>
        </p:nvSpPr>
        <p:spPr/>
        <p:txBody>
          <a:bodyPr/>
          <a:lstStyle/>
          <a:p>
            <a:fld id="{462F66FF-7132-4D34-BB71-BE65D66EC7B7}" type="datetimeFigureOut">
              <a:rPr lang="en-US" smtClean="0"/>
              <a:t>3/28/2026</a:t>
            </a:fld>
            <a:endParaRPr lang="en-US"/>
          </a:p>
        </p:txBody>
      </p:sp>
      <p:sp>
        <p:nvSpPr>
          <p:cNvPr id="5" name="Footer Placeholder 4">
            <a:extLst>
              <a:ext uri="{FF2B5EF4-FFF2-40B4-BE49-F238E27FC236}">
                <a16:creationId xmlns:a16="http://schemas.microsoft.com/office/drawing/2014/main" id="{E3171210-07E6-4AB6-865F-905982A775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1CCF9-B016-4EB0-8DFB-0EEDC3321074}"/>
              </a:ext>
            </a:extLst>
          </p:cNvPr>
          <p:cNvSpPr>
            <a:spLocks noGrp="1"/>
          </p:cNvSpPr>
          <p:nvPr>
            <p:ph type="sldNum" sz="quarter" idx="12"/>
          </p:nvPr>
        </p:nvSpPr>
        <p:spPr/>
        <p:txBody>
          <a:bodyPr/>
          <a:lstStyle/>
          <a:p>
            <a:fld id="{31F3E621-7E24-4F43-A36A-22D2E3B52506}" type="slidenum">
              <a:rPr lang="en-US" smtClean="0"/>
              <a:t>‹#›</a:t>
            </a:fld>
            <a:endParaRPr lang="en-US"/>
          </a:p>
        </p:txBody>
      </p:sp>
    </p:spTree>
    <p:extLst>
      <p:ext uri="{BB962C8B-B14F-4D97-AF65-F5344CB8AC3E}">
        <p14:creationId xmlns:p14="http://schemas.microsoft.com/office/powerpoint/2010/main" val="208284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742F3-C694-4BFF-B6A8-72C3BBC94B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8ED851-1C19-4CE0-895F-5D257361A1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B3341A-EE57-4D97-8A82-75A763D7DC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5565A8-FD23-46F7-83BA-454421E8B867}"/>
              </a:ext>
            </a:extLst>
          </p:cNvPr>
          <p:cNvSpPr>
            <a:spLocks noGrp="1"/>
          </p:cNvSpPr>
          <p:nvPr>
            <p:ph type="dt" sz="half" idx="10"/>
          </p:nvPr>
        </p:nvSpPr>
        <p:spPr/>
        <p:txBody>
          <a:bodyPr/>
          <a:lstStyle/>
          <a:p>
            <a:fld id="{462F66FF-7132-4D34-BB71-BE65D66EC7B7}" type="datetimeFigureOut">
              <a:rPr lang="en-US" smtClean="0"/>
              <a:t>3/28/2026</a:t>
            </a:fld>
            <a:endParaRPr lang="en-US"/>
          </a:p>
        </p:txBody>
      </p:sp>
      <p:sp>
        <p:nvSpPr>
          <p:cNvPr id="6" name="Footer Placeholder 5">
            <a:extLst>
              <a:ext uri="{FF2B5EF4-FFF2-40B4-BE49-F238E27FC236}">
                <a16:creationId xmlns:a16="http://schemas.microsoft.com/office/drawing/2014/main" id="{1DA3F80F-30E7-4FC0-967F-119A16CEDA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60964-BB0B-4F5B-840D-E3C585E7CEB3}"/>
              </a:ext>
            </a:extLst>
          </p:cNvPr>
          <p:cNvSpPr>
            <a:spLocks noGrp="1"/>
          </p:cNvSpPr>
          <p:nvPr>
            <p:ph type="sldNum" sz="quarter" idx="12"/>
          </p:nvPr>
        </p:nvSpPr>
        <p:spPr/>
        <p:txBody>
          <a:bodyPr/>
          <a:lstStyle/>
          <a:p>
            <a:fld id="{31F3E621-7E24-4F43-A36A-22D2E3B52506}" type="slidenum">
              <a:rPr lang="en-US" smtClean="0"/>
              <a:t>‹#›</a:t>
            </a:fld>
            <a:endParaRPr lang="en-US"/>
          </a:p>
        </p:txBody>
      </p:sp>
    </p:spTree>
    <p:extLst>
      <p:ext uri="{BB962C8B-B14F-4D97-AF65-F5344CB8AC3E}">
        <p14:creationId xmlns:p14="http://schemas.microsoft.com/office/powerpoint/2010/main" val="97363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4080-38D4-40BB-A970-DE214BF36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711542-9FBB-40B3-B145-E86EE83B81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D79C89-2A07-46F7-9756-7D9E927027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909D06-6890-406A-837E-E8719ECB4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9E4282-A559-4D42-B9E6-2CDE3BE851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D014BA-7B59-43FC-9D1F-092A0B3F535C}"/>
              </a:ext>
            </a:extLst>
          </p:cNvPr>
          <p:cNvSpPr>
            <a:spLocks noGrp="1"/>
          </p:cNvSpPr>
          <p:nvPr>
            <p:ph type="dt" sz="half" idx="10"/>
          </p:nvPr>
        </p:nvSpPr>
        <p:spPr/>
        <p:txBody>
          <a:bodyPr/>
          <a:lstStyle/>
          <a:p>
            <a:fld id="{462F66FF-7132-4D34-BB71-BE65D66EC7B7}" type="datetimeFigureOut">
              <a:rPr lang="en-US" smtClean="0"/>
              <a:t>3/28/2026</a:t>
            </a:fld>
            <a:endParaRPr lang="en-US"/>
          </a:p>
        </p:txBody>
      </p:sp>
      <p:sp>
        <p:nvSpPr>
          <p:cNvPr id="8" name="Footer Placeholder 7">
            <a:extLst>
              <a:ext uri="{FF2B5EF4-FFF2-40B4-BE49-F238E27FC236}">
                <a16:creationId xmlns:a16="http://schemas.microsoft.com/office/drawing/2014/main" id="{C861C1AD-3FFA-4F14-BCDD-0CB56DDA33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19ED1F-2E9E-4388-A655-728E82BBEBDB}"/>
              </a:ext>
            </a:extLst>
          </p:cNvPr>
          <p:cNvSpPr>
            <a:spLocks noGrp="1"/>
          </p:cNvSpPr>
          <p:nvPr>
            <p:ph type="sldNum" sz="quarter" idx="12"/>
          </p:nvPr>
        </p:nvSpPr>
        <p:spPr/>
        <p:txBody>
          <a:bodyPr/>
          <a:lstStyle/>
          <a:p>
            <a:fld id="{31F3E621-7E24-4F43-A36A-22D2E3B52506}" type="slidenum">
              <a:rPr lang="en-US" smtClean="0"/>
              <a:t>‹#›</a:t>
            </a:fld>
            <a:endParaRPr lang="en-US"/>
          </a:p>
        </p:txBody>
      </p:sp>
    </p:spTree>
    <p:extLst>
      <p:ext uri="{BB962C8B-B14F-4D97-AF65-F5344CB8AC3E}">
        <p14:creationId xmlns:p14="http://schemas.microsoft.com/office/powerpoint/2010/main" val="414710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E3A4A-AF06-46FD-B428-42B4DC62D7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B8611F-B921-4488-B1AE-7CA3FD69BBC5}"/>
              </a:ext>
            </a:extLst>
          </p:cNvPr>
          <p:cNvSpPr>
            <a:spLocks noGrp="1"/>
          </p:cNvSpPr>
          <p:nvPr>
            <p:ph type="dt" sz="half" idx="10"/>
          </p:nvPr>
        </p:nvSpPr>
        <p:spPr/>
        <p:txBody>
          <a:bodyPr/>
          <a:lstStyle/>
          <a:p>
            <a:fld id="{462F66FF-7132-4D34-BB71-BE65D66EC7B7}" type="datetimeFigureOut">
              <a:rPr lang="en-US" smtClean="0"/>
              <a:t>3/28/2026</a:t>
            </a:fld>
            <a:endParaRPr lang="en-US"/>
          </a:p>
        </p:txBody>
      </p:sp>
      <p:sp>
        <p:nvSpPr>
          <p:cNvPr id="4" name="Footer Placeholder 3">
            <a:extLst>
              <a:ext uri="{FF2B5EF4-FFF2-40B4-BE49-F238E27FC236}">
                <a16:creationId xmlns:a16="http://schemas.microsoft.com/office/drawing/2014/main" id="{9FE506F4-6F4B-4FD7-A5A0-9F2155801E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06732-7BB1-4C39-A4C0-18F135EED45A}"/>
              </a:ext>
            </a:extLst>
          </p:cNvPr>
          <p:cNvSpPr>
            <a:spLocks noGrp="1"/>
          </p:cNvSpPr>
          <p:nvPr>
            <p:ph type="sldNum" sz="quarter" idx="12"/>
          </p:nvPr>
        </p:nvSpPr>
        <p:spPr/>
        <p:txBody>
          <a:bodyPr/>
          <a:lstStyle/>
          <a:p>
            <a:fld id="{31F3E621-7E24-4F43-A36A-22D2E3B52506}" type="slidenum">
              <a:rPr lang="en-US" smtClean="0"/>
              <a:t>‹#›</a:t>
            </a:fld>
            <a:endParaRPr lang="en-US"/>
          </a:p>
        </p:txBody>
      </p:sp>
    </p:spTree>
    <p:extLst>
      <p:ext uri="{BB962C8B-B14F-4D97-AF65-F5344CB8AC3E}">
        <p14:creationId xmlns:p14="http://schemas.microsoft.com/office/powerpoint/2010/main" val="381172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5E36E-C04B-4D69-A74D-0E989F5CFA37}"/>
              </a:ext>
            </a:extLst>
          </p:cNvPr>
          <p:cNvSpPr>
            <a:spLocks noGrp="1"/>
          </p:cNvSpPr>
          <p:nvPr>
            <p:ph type="dt" sz="half" idx="10"/>
          </p:nvPr>
        </p:nvSpPr>
        <p:spPr/>
        <p:txBody>
          <a:bodyPr/>
          <a:lstStyle/>
          <a:p>
            <a:fld id="{462F66FF-7132-4D34-BB71-BE65D66EC7B7}" type="datetimeFigureOut">
              <a:rPr lang="en-US" smtClean="0"/>
              <a:t>3/28/2026</a:t>
            </a:fld>
            <a:endParaRPr lang="en-US"/>
          </a:p>
        </p:txBody>
      </p:sp>
      <p:sp>
        <p:nvSpPr>
          <p:cNvPr id="3" name="Footer Placeholder 2">
            <a:extLst>
              <a:ext uri="{FF2B5EF4-FFF2-40B4-BE49-F238E27FC236}">
                <a16:creationId xmlns:a16="http://schemas.microsoft.com/office/drawing/2014/main" id="{C47BEABD-2849-4FED-B62C-9B78AF1614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5C6A27-F7D2-4356-B0FD-86E1C65497B8}"/>
              </a:ext>
            </a:extLst>
          </p:cNvPr>
          <p:cNvSpPr>
            <a:spLocks noGrp="1"/>
          </p:cNvSpPr>
          <p:nvPr>
            <p:ph type="sldNum" sz="quarter" idx="12"/>
          </p:nvPr>
        </p:nvSpPr>
        <p:spPr/>
        <p:txBody>
          <a:bodyPr/>
          <a:lstStyle/>
          <a:p>
            <a:fld id="{31F3E621-7E24-4F43-A36A-22D2E3B52506}" type="slidenum">
              <a:rPr lang="en-US" smtClean="0"/>
              <a:t>‹#›</a:t>
            </a:fld>
            <a:endParaRPr lang="en-US"/>
          </a:p>
        </p:txBody>
      </p:sp>
    </p:spTree>
    <p:extLst>
      <p:ext uri="{BB962C8B-B14F-4D97-AF65-F5344CB8AC3E}">
        <p14:creationId xmlns:p14="http://schemas.microsoft.com/office/powerpoint/2010/main" val="38170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D56B-6566-4B01-86AF-0F1A9B3E26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92DBC-7B8E-46A4-A208-F49D3A823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DEC0D7-445C-4858-AF1D-952EF2662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BDEEC-2604-42F2-8CD7-2D2972A01FCB}"/>
              </a:ext>
            </a:extLst>
          </p:cNvPr>
          <p:cNvSpPr>
            <a:spLocks noGrp="1"/>
          </p:cNvSpPr>
          <p:nvPr>
            <p:ph type="dt" sz="half" idx="10"/>
          </p:nvPr>
        </p:nvSpPr>
        <p:spPr/>
        <p:txBody>
          <a:bodyPr/>
          <a:lstStyle/>
          <a:p>
            <a:fld id="{462F66FF-7132-4D34-BB71-BE65D66EC7B7}" type="datetimeFigureOut">
              <a:rPr lang="en-US" smtClean="0"/>
              <a:t>3/28/2026</a:t>
            </a:fld>
            <a:endParaRPr lang="en-US"/>
          </a:p>
        </p:txBody>
      </p:sp>
      <p:sp>
        <p:nvSpPr>
          <p:cNvPr id="6" name="Footer Placeholder 5">
            <a:extLst>
              <a:ext uri="{FF2B5EF4-FFF2-40B4-BE49-F238E27FC236}">
                <a16:creationId xmlns:a16="http://schemas.microsoft.com/office/drawing/2014/main" id="{4B90BAAF-3C68-49DD-93E0-78E5EB04B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E6A5FE-CF48-4E2E-AECC-8F42D7D4A7B0}"/>
              </a:ext>
            </a:extLst>
          </p:cNvPr>
          <p:cNvSpPr>
            <a:spLocks noGrp="1"/>
          </p:cNvSpPr>
          <p:nvPr>
            <p:ph type="sldNum" sz="quarter" idx="12"/>
          </p:nvPr>
        </p:nvSpPr>
        <p:spPr/>
        <p:txBody>
          <a:bodyPr/>
          <a:lstStyle/>
          <a:p>
            <a:fld id="{31F3E621-7E24-4F43-A36A-22D2E3B52506}" type="slidenum">
              <a:rPr lang="en-US" smtClean="0"/>
              <a:t>‹#›</a:t>
            </a:fld>
            <a:endParaRPr lang="en-US"/>
          </a:p>
        </p:txBody>
      </p:sp>
    </p:spTree>
    <p:extLst>
      <p:ext uri="{BB962C8B-B14F-4D97-AF65-F5344CB8AC3E}">
        <p14:creationId xmlns:p14="http://schemas.microsoft.com/office/powerpoint/2010/main" val="340418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05721-17B1-4656-A990-CAD8DBCAD4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F77885-8EFD-474D-A69C-966999D8C7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FBD563-D56C-45B8-AB4B-DDA54C5D6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72C2C6-9A00-452B-87E6-C83E1AF74DD7}"/>
              </a:ext>
            </a:extLst>
          </p:cNvPr>
          <p:cNvSpPr>
            <a:spLocks noGrp="1"/>
          </p:cNvSpPr>
          <p:nvPr>
            <p:ph type="dt" sz="half" idx="10"/>
          </p:nvPr>
        </p:nvSpPr>
        <p:spPr/>
        <p:txBody>
          <a:bodyPr/>
          <a:lstStyle/>
          <a:p>
            <a:fld id="{462F66FF-7132-4D34-BB71-BE65D66EC7B7}" type="datetimeFigureOut">
              <a:rPr lang="en-US" smtClean="0"/>
              <a:t>3/28/2026</a:t>
            </a:fld>
            <a:endParaRPr lang="en-US"/>
          </a:p>
        </p:txBody>
      </p:sp>
      <p:sp>
        <p:nvSpPr>
          <p:cNvPr id="6" name="Footer Placeholder 5">
            <a:extLst>
              <a:ext uri="{FF2B5EF4-FFF2-40B4-BE49-F238E27FC236}">
                <a16:creationId xmlns:a16="http://schemas.microsoft.com/office/drawing/2014/main" id="{D5EC5708-53FB-4CB6-9AFE-072EBB768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339A07-AAEF-49B6-8CDE-0CA500F3248A}"/>
              </a:ext>
            </a:extLst>
          </p:cNvPr>
          <p:cNvSpPr>
            <a:spLocks noGrp="1"/>
          </p:cNvSpPr>
          <p:nvPr>
            <p:ph type="sldNum" sz="quarter" idx="12"/>
          </p:nvPr>
        </p:nvSpPr>
        <p:spPr/>
        <p:txBody>
          <a:bodyPr/>
          <a:lstStyle/>
          <a:p>
            <a:fld id="{31F3E621-7E24-4F43-A36A-22D2E3B52506}" type="slidenum">
              <a:rPr lang="en-US" smtClean="0"/>
              <a:t>‹#›</a:t>
            </a:fld>
            <a:endParaRPr lang="en-US"/>
          </a:p>
        </p:txBody>
      </p:sp>
    </p:spTree>
    <p:extLst>
      <p:ext uri="{BB962C8B-B14F-4D97-AF65-F5344CB8AC3E}">
        <p14:creationId xmlns:p14="http://schemas.microsoft.com/office/powerpoint/2010/main" val="4207348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05A2F0-4991-4146-AA87-74759735BD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266605-29B3-4CB6-A5C7-17489C3BE7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C746A-0DA8-4AEE-A0E3-1C1AFB6BF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F66FF-7132-4D34-BB71-BE65D66EC7B7}" type="datetimeFigureOut">
              <a:rPr lang="en-US" smtClean="0"/>
              <a:t>3/28/2026</a:t>
            </a:fld>
            <a:endParaRPr lang="en-US"/>
          </a:p>
        </p:txBody>
      </p:sp>
      <p:sp>
        <p:nvSpPr>
          <p:cNvPr id="5" name="Footer Placeholder 4">
            <a:extLst>
              <a:ext uri="{FF2B5EF4-FFF2-40B4-BE49-F238E27FC236}">
                <a16:creationId xmlns:a16="http://schemas.microsoft.com/office/drawing/2014/main" id="{B7E56931-B149-46B4-8528-DB9681D46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FB04F6-D2CC-474D-A830-1FB1D446FA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3E621-7E24-4F43-A36A-22D2E3B52506}" type="slidenum">
              <a:rPr lang="en-US" smtClean="0"/>
              <a:t>‹#›</a:t>
            </a:fld>
            <a:endParaRPr lang="en-US"/>
          </a:p>
        </p:txBody>
      </p:sp>
    </p:spTree>
    <p:extLst>
      <p:ext uri="{BB962C8B-B14F-4D97-AF65-F5344CB8AC3E}">
        <p14:creationId xmlns:p14="http://schemas.microsoft.com/office/powerpoint/2010/main" val="2339739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 Id="rId5" Type="http://schemas.microsoft.com/office/2007/relationships/hdphoto" Target="../media/hdphoto2.wdp"/><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5.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8.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0.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18.jpe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p:cNvPicPr>
          <p:nvPr/>
        </p:nvPicPr>
        <p:blipFill>
          <a:blip r:embed="rId4">
            <a:alphaModFix amt="92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23261" y="-158210"/>
            <a:ext cx="11768739" cy="6252302"/>
          </a:xfrm>
          <a:prstGeom prst="rect">
            <a:avLst/>
          </a:prstGeom>
        </p:spPr>
      </p:pic>
      <p:pic>
        <p:nvPicPr>
          <p:cNvPr id="8" name="Picture 7"/>
          <p:cNvPicPr>
            <a:picLocks noChangeAspect="1"/>
          </p:cNvPicPr>
          <p:nvPr/>
        </p:nvPicPr>
        <p:blipFill>
          <a:blip r:embed="rId6"/>
          <a:stretch>
            <a:fillRect/>
          </a:stretch>
        </p:blipFill>
        <p:spPr>
          <a:xfrm rot="21252128">
            <a:off x="4502309" y="869761"/>
            <a:ext cx="3706894" cy="2025716"/>
          </a:xfrm>
          <a:prstGeom prst="rect">
            <a:avLst/>
          </a:prstGeom>
        </p:spPr>
      </p:pic>
      <p:sp>
        <p:nvSpPr>
          <p:cNvPr id="11" name="Freeform 2"/>
          <p:cNvSpPr/>
          <p:nvPr/>
        </p:nvSpPr>
        <p:spPr>
          <a:xfrm>
            <a:off x="-109654" y="2930626"/>
            <a:ext cx="5091229" cy="3927374"/>
          </a:xfrm>
          <a:custGeom>
            <a:avLst/>
            <a:gdLst/>
            <a:ahLst/>
            <a:cxnLst/>
            <a:rect l="l" t="t" r="r" b="b"/>
            <a:pathLst>
              <a:path w="8969591" h="8229600">
                <a:moveTo>
                  <a:pt x="0" y="0"/>
                </a:moveTo>
                <a:lnTo>
                  <a:pt x="8969592" y="0"/>
                </a:lnTo>
                <a:lnTo>
                  <a:pt x="8969592" y="8229600"/>
                </a:lnTo>
                <a:lnTo>
                  <a:pt x="0" y="8229600"/>
                </a:lnTo>
                <a:lnTo>
                  <a:pt x="0" y="0"/>
                </a:lnTo>
                <a:close/>
              </a:path>
            </a:pathLst>
          </a:custGeom>
          <a:blipFill>
            <a:blip r:embed="rId7"/>
            <a:stretch>
              <a:fillRect/>
            </a:stretch>
          </a:blipFill>
        </p:spPr>
      </p:sp>
      <p:sp>
        <p:nvSpPr>
          <p:cNvPr id="12" name="Freeform 3"/>
          <p:cNvSpPr/>
          <p:nvPr/>
        </p:nvSpPr>
        <p:spPr>
          <a:xfrm>
            <a:off x="7877174" y="4391024"/>
            <a:ext cx="3914775" cy="2536725"/>
          </a:xfrm>
          <a:custGeom>
            <a:avLst/>
            <a:gdLst/>
            <a:ahLst/>
            <a:cxnLst/>
            <a:rect l="l" t="t" r="r" b="b"/>
            <a:pathLst>
              <a:path w="6837316" h="4709202">
                <a:moveTo>
                  <a:pt x="0" y="0"/>
                </a:moveTo>
                <a:lnTo>
                  <a:pt x="6837316" y="0"/>
                </a:lnTo>
                <a:lnTo>
                  <a:pt x="6837316" y="4709201"/>
                </a:lnTo>
                <a:lnTo>
                  <a:pt x="0" y="4709201"/>
                </a:lnTo>
                <a:lnTo>
                  <a:pt x="0" y="0"/>
                </a:lnTo>
                <a:close/>
              </a:path>
            </a:pathLst>
          </a:custGeom>
          <a:blipFill>
            <a:blip r:embed="rId8"/>
            <a:stretch>
              <a:fillRect/>
            </a:stretch>
          </a:blipFill>
        </p:spPr>
      </p:sp>
      <p:pic>
        <p:nvPicPr>
          <p:cNvPr id="14" name="Picture 13"/>
          <p:cNvPicPr>
            <a:picLocks noChangeAspect="1"/>
          </p:cNvPicPr>
          <p:nvPr/>
        </p:nvPicPr>
        <p:blipFill>
          <a:blip r:embed="rId9"/>
          <a:stretch>
            <a:fillRect/>
          </a:stretch>
        </p:blipFill>
        <p:spPr>
          <a:xfrm>
            <a:off x="3719389" y="1647660"/>
            <a:ext cx="7248772" cy="3810330"/>
          </a:xfrm>
          <a:prstGeom prst="rect">
            <a:avLst/>
          </a:prstGeom>
        </p:spPr>
      </p:pic>
    </p:spTree>
    <p:custDataLst>
      <p:tags r:id="rId1"/>
    </p:custDataLst>
    <p:extLst>
      <p:ext uri="{BB962C8B-B14F-4D97-AF65-F5344CB8AC3E}">
        <p14:creationId xmlns:p14="http://schemas.microsoft.com/office/powerpoint/2010/main" val="391437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5"/>
          <p:cNvSpPr/>
          <p:nvPr/>
        </p:nvSpPr>
        <p:spPr>
          <a:xfrm>
            <a:off x="462116" y="304800"/>
            <a:ext cx="11475884"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Rectangle: Rounded Corners 3"/>
          <p:cNvSpPr/>
          <p:nvPr/>
        </p:nvSpPr>
        <p:spPr>
          <a:xfrm>
            <a:off x="1104943" y="3068930"/>
            <a:ext cx="10458408" cy="2522245"/>
          </a:xfrm>
          <a:custGeom>
            <a:avLst/>
            <a:gdLst>
              <a:gd name="connsiteX0" fmla="*/ 0 w 11634951"/>
              <a:gd name="connsiteY0" fmla="*/ 530698 h 3861310"/>
              <a:gd name="connsiteX1" fmla="*/ 530698 w 11634951"/>
              <a:gd name="connsiteY1" fmla="*/ 0 h 3861310"/>
              <a:gd name="connsiteX2" fmla="*/ 874339 w 11634951"/>
              <a:gd name="connsiteY2" fmla="*/ 0 h 3861310"/>
              <a:gd name="connsiteX3" fmla="*/ 1640921 w 11634951"/>
              <a:gd name="connsiteY3" fmla="*/ 0 h 3861310"/>
              <a:gd name="connsiteX4" fmla="*/ 2407504 w 11634951"/>
              <a:gd name="connsiteY4" fmla="*/ 0 h 3861310"/>
              <a:gd name="connsiteX5" fmla="*/ 2751145 w 11634951"/>
              <a:gd name="connsiteY5" fmla="*/ 0 h 3861310"/>
              <a:gd name="connsiteX6" fmla="*/ 3094785 w 11634951"/>
              <a:gd name="connsiteY6" fmla="*/ 0 h 3861310"/>
              <a:gd name="connsiteX7" fmla="*/ 3755632 w 11634951"/>
              <a:gd name="connsiteY7" fmla="*/ 0 h 3861310"/>
              <a:gd name="connsiteX8" fmla="*/ 4522215 w 11634951"/>
              <a:gd name="connsiteY8" fmla="*/ 0 h 3861310"/>
              <a:gd name="connsiteX9" fmla="*/ 4865856 w 11634951"/>
              <a:gd name="connsiteY9" fmla="*/ 0 h 3861310"/>
              <a:gd name="connsiteX10" fmla="*/ 5738174 w 11634951"/>
              <a:gd name="connsiteY10" fmla="*/ 0 h 3861310"/>
              <a:gd name="connsiteX11" fmla="*/ 6293285 w 11634951"/>
              <a:gd name="connsiteY11" fmla="*/ 0 h 3861310"/>
              <a:gd name="connsiteX12" fmla="*/ 6848397 w 11634951"/>
              <a:gd name="connsiteY12" fmla="*/ 0 h 3861310"/>
              <a:gd name="connsiteX13" fmla="*/ 7192038 w 11634951"/>
              <a:gd name="connsiteY13" fmla="*/ 0 h 3861310"/>
              <a:gd name="connsiteX14" fmla="*/ 7958620 w 11634951"/>
              <a:gd name="connsiteY14" fmla="*/ 0 h 3861310"/>
              <a:gd name="connsiteX15" fmla="*/ 8830939 w 11634951"/>
              <a:gd name="connsiteY15" fmla="*/ 0 h 3861310"/>
              <a:gd name="connsiteX16" fmla="*/ 9703257 w 11634951"/>
              <a:gd name="connsiteY16" fmla="*/ 0 h 3861310"/>
              <a:gd name="connsiteX17" fmla="*/ 10469840 w 11634951"/>
              <a:gd name="connsiteY17" fmla="*/ 0 h 3861310"/>
              <a:gd name="connsiteX18" fmla="*/ 11104253 w 11634951"/>
              <a:gd name="connsiteY18" fmla="*/ 0 h 3861310"/>
              <a:gd name="connsiteX19" fmla="*/ 11634951 w 11634951"/>
              <a:gd name="connsiteY19" fmla="*/ 530698 h 3861310"/>
              <a:gd name="connsiteX20" fmla="*/ 11634951 w 11634951"/>
              <a:gd name="connsiteY20" fmla="*/ 1286675 h 3861310"/>
              <a:gd name="connsiteX21" fmla="*/ 11634951 w 11634951"/>
              <a:gd name="connsiteY21" fmla="*/ 1902656 h 3861310"/>
              <a:gd name="connsiteX22" fmla="*/ 11634951 w 11634951"/>
              <a:gd name="connsiteY22" fmla="*/ 2630634 h 3861310"/>
              <a:gd name="connsiteX23" fmla="*/ 11634951 w 11634951"/>
              <a:gd name="connsiteY23" fmla="*/ 3330612 h 3861310"/>
              <a:gd name="connsiteX24" fmla="*/ 11104253 w 11634951"/>
              <a:gd name="connsiteY24" fmla="*/ 3861310 h 3861310"/>
              <a:gd name="connsiteX25" fmla="*/ 10337670 w 11634951"/>
              <a:gd name="connsiteY25" fmla="*/ 3861310 h 3861310"/>
              <a:gd name="connsiteX26" fmla="*/ 9888294 w 11634951"/>
              <a:gd name="connsiteY26" fmla="*/ 3861310 h 3861310"/>
              <a:gd name="connsiteX27" fmla="*/ 9544654 w 11634951"/>
              <a:gd name="connsiteY27" fmla="*/ 3861310 h 3861310"/>
              <a:gd name="connsiteX28" fmla="*/ 8989542 w 11634951"/>
              <a:gd name="connsiteY28" fmla="*/ 3861310 h 3861310"/>
              <a:gd name="connsiteX29" fmla="*/ 8222959 w 11634951"/>
              <a:gd name="connsiteY29" fmla="*/ 3861310 h 3861310"/>
              <a:gd name="connsiteX30" fmla="*/ 7562112 w 11634951"/>
              <a:gd name="connsiteY30" fmla="*/ 3861310 h 3861310"/>
              <a:gd name="connsiteX31" fmla="*/ 7112736 w 11634951"/>
              <a:gd name="connsiteY31" fmla="*/ 3861310 h 3861310"/>
              <a:gd name="connsiteX32" fmla="*/ 6769095 w 11634951"/>
              <a:gd name="connsiteY32" fmla="*/ 3861310 h 3861310"/>
              <a:gd name="connsiteX33" fmla="*/ 5896777 w 11634951"/>
              <a:gd name="connsiteY33" fmla="*/ 3861310 h 3861310"/>
              <a:gd name="connsiteX34" fmla="*/ 5341666 w 11634951"/>
              <a:gd name="connsiteY34" fmla="*/ 3861310 h 3861310"/>
              <a:gd name="connsiteX35" fmla="*/ 4575083 w 11634951"/>
              <a:gd name="connsiteY35" fmla="*/ 3861310 h 3861310"/>
              <a:gd name="connsiteX36" fmla="*/ 4231442 w 11634951"/>
              <a:gd name="connsiteY36" fmla="*/ 3861310 h 3861310"/>
              <a:gd name="connsiteX37" fmla="*/ 3782066 w 11634951"/>
              <a:gd name="connsiteY37" fmla="*/ 3861310 h 3861310"/>
              <a:gd name="connsiteX38" fmla="*/ 3015483 w 11634951"/>
              <a:gd name="connsiteY38" fmla="*/ 3861310 h 3861310"/>
              <a:gd name="connsiteX39" fmla="*/ 2566107 w 11634951"/>
              <a:gd name="connsiteY39" fmla="*/ 3861310 h 3861310"/>
              <a:gd name="connsiteX40" fmla="*/ 2116731 w 11634951"/>
              <a:gd name="connsiteY40" fmla="*/ 3861310 h 3861310"/>
              <a:gd name="connsiteX41" fmla="*/ 1350149 w 11634951"/>
              <a:gd name="connsiteY41" fmla="*/ 3861310 h 3861310"/>
              <a:gd name="connsiteX42" fmla="*/ 530698 w 11634951"/>
              <a:gd name="connsiteY42" fmla="*/ 3861310 h 3861310"/>
              <a:gd name="connsiteX43" fmla="*/ 0 w 11634951"/>
              <a:gd name="connsiteY43" fmla="*/ 3330612 h 3861310"/>
              <a:gd name="connsiteX44" fmla="*/ 0 w 11634951"/>
              <a:gd name="connsiteY44" fmla="*/ 2630634 h 3861310"/>
              <a:gd name="connsiteX45" fmla="*/ 0 w 11634951"/>
              <a:gd name="connsiteY45" fmla="*/ 1958654 h 3861310"/>
              <a:gd name="connsiteX46" fmla="*/ 0 w 11634951"/>
              <a:gd name="connsiteY46" fmla="*/ 1314674 h 3861310"/>
              <a:gd name="connsiteX47" fmla="*/ 0 w 11634951"/>
              <a:gd name="connsiteY47" fmla="*/ 530698 h 38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4951" h="3861310" fill="none" extrusionOk="0">
                <a:moveTo>
                  <a:pt x="0" y="530698"/>
                </a:moveTo>
                <a:cubicBezTo>
                  <a:pt x="-32499" y="181142"/>
                  <a:pt x="213348" y="-37290"/>
                  <a:pt x="530698" y="0"/>
                </a:cubicBezTo>
                <a:cubicBezTo>
                  <a:pt x="613213" y="-12954"/>
                  <a:pt x="769669" y="13576"/>
                  <a:pt x="874339" y="0"/>
                </a:cubicBezTo>
                <a:cubicBezTo>
                  <a:pt x="979009" y="-13576"/>
                  <a:pt x="1347648" y="21058"/>
                  <a:pt x="1640921" y="0"/>
                </a:cubicBezTo>
                <a:cubicBezTo>
                  <a:pt x="1934194" y="-21058"/>
                  <a:pt x="2153897" y="-7052"/>
                  <a:pt x="2407504" y="0"/>
                </a:cubicBezTo>
                <a:cubicBezTo>
                  <a:pt x="2661111" y="7052"/>
                  <a:pt x="2675630" y="-15277"/>
                  <a:pt x="2751145" y="0"/>
                </a:cubicBezTo>
                <a:cubicBezTo>
                  <a:pt x="2826660" y="15277"/>
                  <a:pt x="2966784" y="6785"/>
                  <a:pt x="3094785" y="0"/>
                </a:cubicBezTo>
                <a:cubicBezTo>
                  <a:pt x="3222786" y="-6785"/>
                  <a:pt x="3486458" y="928"/>
                  <a:pt x="3755632" y="0"/>
                </a:cubicBezTo>
                <a:cubicBezTo>
                  <a:pt x="4024806" y="-928"/>
                  <a:pt x="4221741" y="5402"/>
                  <a:pt x="4522215" y="0"/>
                </a:cubicBezTo>
                <a:cubicBezTo>
                  <a:pt x="4822689" y="-5402"/>
                  <a:pt x="4734499" y="-4297"/>
                  <a:pt x="4865856" y="0"/>
                </a:cubicBezTo>
                <a:cubicBezTo>
                  <a:pt x="4997213" y="4297"/>
                  <a:pt x="5455336" y="9020"/>
                  <a:pt x="5738174" y="0"/>
                </a:cubicBezTo>
                <a:cubicBezTo>
                  <a:pt x="6021012" y="-9020"/>
                  <a:pt x="6093785" y="-2919"/>
                  <a:pt x="6293285" y="0"/>
                </a:cubicBezTo>
                <a:cubicBezTo>
                  <a:pt x="6492785" y="2919"/>
                  <a:pt x="6657806" y="-27154"/>
                  <a:pt x="6848397" y="0"/>
                </a:cubicBezTo>
                <a:cubicBezTo>
                  <a:pt x="7038988" y="27154"/>
                  <a:pt x="7031396" y="-835"/>
                  <a:pt x="7192038" y="0"/>
                </a:cubicBezTo>
                <a:cubicBezTo>
                  <a:pt x="7352680" y="835"/>
                  <a:pt x="7758527" y="-32911"/>
                  <a:pt x="7958620" y="0"/>
                </a:cubicBezTo>
                <a:cubicBezTo>
                  <a:pt x="8158713" y="32911"/>
                  <a:pt x="8532331" y="9568"/>
                  <a:pt x="8830939" y="0"/>
                </a:cubicBezTo>
                <a:cubicBezTo>
                  <a:pt x="9129547" y="-9568"/>
                  <a:pt x="9316674" y="43357"/>
                  <a:pt x="9703257" y="0"/>
                </a:cubicBezTo>
                <a:cubicBezTo>
                  <a:pt x="10089840" y="-43357"/>
                  <a:pt x="10224736" y="-3993"/>
                  <a:pt x="10469840" y="0"/>
                </a:cubicBezTo>
                <a:cubicBezTo>
                  <a:pt x="10714944" y="3993"/>
                  <a:pt x="10790933" y="-3786"/>
                  <a:pt x="11104253" y="0"/>
                </a:cubicBezTo>
                <a:cubicBezTo>
                  <a:pt x="11374641" y="-7753"/>
                  <a:pt x="11568656" y="232374"/>
                  <a:pt x="11634951" y="530698"/>
                </a:cubicBezTo>
                <a:cubicBezTo>
                  <a:pt x="11664704" y="717357"/>
                  <a:pt x="11610855" y="1120754"/>
                  <a:pt x="11634951" y="1286675"/>
                </a:cubicBezTo>
                <a:cubicBezTo>
                  <a:pt x="11659047" y="1452596"/>
                  <a:pt x="11609327" y="1720044"/>
                  <a:pt x="11634951" y="1902656"/>
                </a:cubicBezTo>
                <a:cubicBezTo>
                  <a:pt x="11660575" y="2085268"/>
                  <a:pt x="11667474" y="2367212"/>
                  <a:pt x="11634951" y="2630634"/>
                </a:cubicBezTo>
                <a:cubicBezTo>
                  <a:pt x="11602428" y="2894056"/>
                  <a:pt x="11608211" y="3026902"/>
                  <a:pt x="11634951" y="3330612"/>
                </a:cubicBezTo>
                <a:cubicBezTo>
                  <a:pt x="11663892" y="3636023"/>
                  <a:pt x="11412588" y="3803344"/>
                  <a:pt x="11104253" y="3861310"/>
                </a:cubicBezTo>
                <a:cubicBezTo>
                  <a:pt x="10893557" y="3873194"/>
                  <a:pt x="10539344" y="3887531"/>
                  <a:pt x="10337670" y="3861310"/>
                </a:cubicBezTo>
                <a:cubicBezTo>
                  <a:pt x="10135996" y="3835089"/>
                  <a:pt x="10081479" y="3846998"/>
                  <a:pt x="9888294" y="3861310"/>
                </a:cubicBezTo>
                <a:cubicBezTo>
                  <a:pt x="9695109" y="3875622"/>
                  <a:pt x="9703952" y="3875301"/>
                  <a:pt x="9544654" y="3861310"/>
                </a:cubicBezTo>
                <a:cubicBezTo>
                  <a:pt x="9385356" y="3847319"/>
                  <a:pt x="9163040" y="3887207"/>
                  <a:pt x="8989542" y="3861310"/>
                </a:cubicBezTo>
                <a:cubicBezTo>
                  <a:pt x="8816044" y="3835413"/>
                  <a:pt x="8436909" y="3888162"/>
                  <a:pt x="8222959" y="3861310"/>
                </a:cubicBezTo>
                <a:cubicBezTo>
                  <a:pt x="8009009" y="3834458"/>
                  <a:pt x="7859632" y="3876817"/>
                  <a:pt x="7562112" y="3861310"/>
                </a:cubicBezTo>
                <a:cubicBezTo>
                  <a:pt x="7264592" y="3845803"/>
                  <a:pt x="7264417" y="3857411"/>
                  <a:pt x="7112736" y="3861310"/>
                </a:cubicBezTo>
                <a:cubicBezTo>
                  <a:pt x="6961055" y="3865209"/>
                  <a:pt x="6905106" y="3844382"/>
                  <a:pt x="6769095" y="3861310"/>
                </a:cubicBezTo>
                <a:cubicBezTo>
                  <a:pt x="6633084" y="3878238"/>
                  <a:pt x="6191418" y="3875921"/>
                  <a:pt x="5896777" y="3861310"/>
                </a:cubicBezTo>
                <a:cubicBezTo>
                  <a:pt x="5602136" y="3846699"/>
                  <a:pt x="5494045" y="3839335"/>
                  <a:pt x="5341666" y="3861310"/>
                </a:cubicBezTo>
                <a:cubicBezTo>
                  <a:pt x="5189287" y="3883285"/>
                  <a:pt x="4787286" y="3895537"/>
                  <a:pt x="4575083" y="3861310"/>
                </a:cubicBezTo>
                <a:cubicBezTo>
                  <a:pt x="4362880" y="3827083"/>
                  <a:pt x="4308741" y="3863823"/>
                  <a:pt x="4231442" y="3861310"/>
                </a:cubicBezTo>
                <a:cubicBezTo>
                  <a:pt x="4154143" y="3858797"/>
                  <a:pt x="3917742" y="3873031"/>
                  <a:pt x="3782066" y="3861310"/>
                </a:cubicBezTo>
                <a:cubicBezTo>
                  <a:pt x="3646390" y="3849589"/>
                  <a:pt x="3187983" y="3885554"/>
                  <a:pt x="3015483" y="3861310"/>
                </a:cubicBezTo>
                <a:cubicBezTo>
                  <a:pt x="2842983" y="3837066"/>
                  <a:pt x="2707572" y="3858132"/>
                  <a:pt x="2566107" y="3861310"/>
                </a:cubicBezTo>
                <a:cubicBezTo>
                  <a:pt x="2424642" y="3864488"/>
                  <a:pt x="2325579" y="3854556"/>
                  <a:pt x="2116731" y="3861310"/>
                </a:cubicBezTo>
                <a:cubicBezTo>
                  <a:pt x="1907883" y="3868064"/>
                  <a:pt x="1670185" y="3851473"/>
                  <a:pt x="1350149" y="3861310"/>
                </a:cubicBezTo>
                <a:cubicBezTo>
                  <a:pt x="1030113" y="3871147"/>
                  <a:pt x="871781" y="3825494"/>
                  <a:pt x="530698" y="3861310"/>
                </a:cubicBezTo>
                <a:cubicBezTo>
                  <a:pt x="185083" y="3859425"/>
                  <a:pt x="-10829" y="3558075"/>
                  <a:pt x="0" y="3330612"/>
                </a:cubicBezTo>
                <a:cubicBezTo>
                  <a:pt x="-2944" y="3139072"/>
                  <a:pt x="-23829" y="2782776"/>
                  <a:pt x="0" y="2630634"/>
                </a:cubicBezTo>
                <a:cubicBezTo>
                  <a:pt x="23829" y="2478492"/>
                  <a:pt x="-23560" y="2251973"/>
                  <a:pt x="0" y="1958654"/>
                </a:cubicBezTo>
                <a:cubicBezTo>
                  <a:pt x="23560" y="1665335"/>
                  <a:pt x="26962" y="1513110"/>
                  <a:pt x="0" y="1314674"/>
                </a:cubicBezTo>
                <a:cubicBezTo>
                  <a:pt x="-26962" y="1116238"/>
                  <a:pt x="-17841" y="901594"/>
                  <a:pt x="0" y="530698"/>
                </a:cubicBezTo>
                <a:close/>
              </a:path>
              <a:path w="11634951" h="3861310" stroke="0" extrusionOk="0">
                <a:moveTo>
                  <a:pt x="0" y="530698"/>
                </a:moveTo>
                <a:cubicBezTo>
                  <a:pt x="-63042" y="210274"/>
                  <a:pt x="240453" y="73067"/>
                  <a:pt x="530698" y="0"/>
                </a:cubicBezTo>
                <a:cubicBezTo>
                  <a:pt x="721466" y="3303"/>
                  <a:pt x="939512" y="-13554"/>
                  <a:pt x="1085810" y="0"/>
                </a:cubicBezTo>
                <a:cubicBezTo>
                  <a:pt x="1232108" y="13554"/>
                  <a:pt x="1477117" y="-23764"/>
                  <a:pt x="1852392" y="0"/>
                </a:cubicBezTo>
                <a:cubicBezTo>
                  <a:pt x="2227667" y="23764"/>
                  <a:pt x="2028958" y="-7310"/>
                  <a:pt x="2196033" y="0"/>
                </a:cubicBezTo>
                <a:cubicBezTo>
                  <a:pt x="2363108" y="7310"/>
                  <a:pt x="2725412" y="-31051"/>
                  <a:pt x="2962616" y="0"/>
                </a:cubicBezTo>
                <a:cubicBezTo>
                  <a:pt x="3199820" y="31051"/>
                  <a:pt x="3180931" y="708"/>
                  <a:pt x="3306256" y="0"/>
                </a:cubicBezTo>
                <a:cubicBezTo>
                  <a:pt x="3431581" y="-708"/>
                  <a:pt x="3692711" y="36332"/>
                  <a:pt x="4072839" y="0"/>
                </a:cubicBezTo>
                <a:cubicBezTo>
                  <a:pt x="4452967" y="-36332"/>
                  <a:pt x="4472791" y="-1033"/>
                  <a:pt x="4733686" y="0"/>
                </a:cubicBezTo>
                <a:cubicBezTo>
                  <a:pt x="4994581" y="1033"/>
                  <a:pt x="5073343" y="-10085"/>
                  <a:pt x="5288798" y="0"/>
                </a:cubicBezTo>
                <a:cubicBezTo>
                  <a:pt x="5504253" y="10085"/>
                  <a:pt x="5781597" y="-12824"/>
                  <a:pt x="5949645" y="0"/>
                </a:cubicBezTo>
                <a:cubicBezTo>
                  <a:pt x="6117693" y="12824"/>
                  <a:pt x="6340856" y="-28758"/>
                  <a:pt x="6716228" y="0"/>
                </a:cubicBezTo>
                <a:cubicBezTo>
                  <a:pt x="7091600" y="28758"/>
                  <a:pt x="7050085" y="-13953"/>
                  <a:pt x="7377075" y="0"/>
                </a:cubicBezTo>
                <a:cubicBezTo>
                  <a:pt x="7704065" y="13953"/>
                  <a:pt x="7671146" y="-2588"/>
                  <a:pt x="7826451" y="0"/>
                </a:cubicBezTo>
                <a:cubicBezTo>
                  <a:pt x="7981756" y="2588"/>
                  <a:pt x="8181820" y="-12487"/>
                  <a:pt x="8275827" y="0"/>
                </a:cubicBezTo>
                <a:cubicBezTo>
                  <a:pt x="8369834" y="12487"/>
                  <a:pt x="8557171" y="4260"/>
                  <a:pt x="8725203" y="0"/>
                </a:cubicBezTo>
                <a:cubicBezTo>
                  <a:pt x="8893235" y="-4260"/>
                  <a:pt x="8957129" y="-4428"/>
                  <a:pt x="9174579" y="0"/>
                </a:cubicBezTo>
                <a:cubicBezTo>
                  <a:pt x="9392029" y="4428"/>
                  <a:pt x="9733265" y="-18017"/>
                  <a:pt x="9941162" y="0"/>
                </a:cubicBezTo>
                <a:cubicBezTo>
                  <a:pt x="10149059" y="18017"/>
                  <a:pt x="10239871" y="4351"/>
                  <a:pt x="10390538" y="0"/>
                </a:cubicBezTo>
                <a:cubicBezTo>
                  <a:pt x="10541205" y="-4351"/>
                  <a:pt x="10841398" y="-16407"/>
                  <a:pt x="11104253" y="0"/>
                </a:cubicBezTo>
                <a:cubicBezTo>
                  <a:pt x="11387858" y="46149"/>
                  <a:pt x="11648577" y="207806"/>
                  <a:pt x="11634951" y="530698"/>
                </a:cubicBezTo>
                <a:cubicBezTo>
                  <a:pt x="11623858" y="679118"/>
                  <a:pt x="11599323" y="1030756"/>
                  <a:pt x="11634951" y="1258676"/>
                </a:cubicBezTo>
                <a:cubicBezTo>
                  <a:pt x="11670579" y="1486596"/>
                  <a:pt x="11660697" y="1756435"/>
                  <a:pt x="11634951" y="1986653"/>
                </a:cubicBezTo>
                <a:cubicBezTo>
                  <a:pt x="11609205" y="2216871"/>
                  <a:pt x="11605857" y="2447766"/>
                  <a:pt x="11634951" y="2714631"/>
                </a:cubicBezTo>
                <a:cubicBezTo>
                  <a:pt x="11664045" y="2981496"/>
                  <a:pt x="11661414" y="3206861"/>
                  <a:pt x="11634951" y="3330612"/>
                </a:cubicBezTo>
                <a:cubicBezTo>
                  <a:pt x="11644710" y="3606794"/>
                  <a:pt x="11406165" y="3928468"/>
                  <a:pt x="11104253" y="3861310"/>
                </a:cubicBezTo>
                <a:cubicBezTo>
                  <a:pt x="11034361" y="3871299"/>
                  <a:pt x="10834137" y="3848915"/>
                  <a:pt x="10760612" y="3861310"/>
                </a:cubicBezTo>
                <a:cubicBezTo>
                  <a:pt x="10687087" y="3873705"/>
                  <a:pt x="10577323" y="3872221"/>
                  <a:pt x="10416972" y="3861310"/>
                </a:cubicBezTo>
                <a:cubicBezTo>
                  <a:pt x="10256621" y="3850399"/>
                  <a:pt x="10164389" y="3847199"/>
                  <a:pt x="10073331" y="3861310"/>
                </a:cubicBezTo>
                <a:cubicBezTo>
                  <a:pt x="9982273" y="3875421"/>
                  <a:pt x="9869375" y="3874646"/>
                  <a:pt x="9729691" y="3861310"/>
                </a:cubicBezTo>
                <a:cubicBezTo>
                  <a:pt x="9590007" y="3847974"/>
                  <a:pt x="9382855" y="3886146"/>
                  <a:pt x="9174579" y="3861310"/>
                </a:cubicBezTo>
                <a:cubicBezTo>
                  <a:pt x="8966303" y="3836474"/>
                  <a:pt x="8763022" y="3832127"/>
                  <a:pt x="8513732" y="3861310"/>
                </a:cubicBezTo>
                <a:cubicBezTo>
                  <a:pt x="8264442" y="3890493"/>
                  <a:pt x="8058692" y="3867775"/>
                  <a:pt x="7641414" y="3861310"/>
                </a:cubicBezTo>
                <a:cubicBezTo>
                  <a:pt x="7224136" y="3854845"/>
                  <a:pt x="7126841" y="3845207"/>
                  <a:pt x="6980567" y="3861310"/>
                </a:cubicBezTo>
                <a:cubicBezTo>
                  <a:pt x="6834293" y="3877413"/>
                  <a:pt x="6738936" y="3873526"/>
                  <a:pt x="6636926" y="3861310"/>
                </a:cubicBezTo>
                <a:cubicBezTo>
                  <a:pt x="6534916" y="3849094"/>
                  <a:pt x="6234221" y="3877346"/>
                  <a:pt x="5870343" y="3861310"/>
                </a:cubicBezTo>
                <a:cubicBezTo>
                  <a:pt x="5506465" y="3845274"/>
                  <a:pt x="5540693" y="3879595"/>
                  <a:pt x="5420967" y="3861310"/>
                </a:cubicBezTo>
                <a:cubicBezTo>
                  <a:pt x="5301241" y="3843025"/>
                  <a:pt x="4847407" y="3842096"/>
                  <a:pt x="4654384" y="3861310"/>
                </a:cubicBezTo>
                <a:cubicBezTo>
                  <a:pt x="4461361" y="3880524"/>
                  <a:pt x="4181524" y="3882656"/>
                  <a:pt x="3993537" y="3861310"/>
                </a:cubicBezTo>
                <a:cubicBezTo>
                  <a:pt x="3805550" y="3839964"/>
                  <a:pt x="3759988" y="3853954"/>
                  <a:pt x="3544161" y="3861310"/>
                </a:cubicBezTo>
                <a:cubicBezTo>
                  <a:pt x="3328334" y="3868666"/>
                  <a:pt x="2866513" y="3877111"/>
                  <a:pt x="2671843" y="3861310"/>
                </a:cubicBezTo>
                <a:cubicBezTo>
                  <a:pt x="2477173" y="3845509"/>
                  <a:pt x="2320910" y="3848414"/>
                  <a:pt x="2116731" y="3861310"/>
                </a:cubicBezTo>
                <a:cubicBezTo>
                  <a:pt x="1912552" y="3874206"/>
                  <a:pt x="1636986" y="3831216"/>
                  <a:pt x="1350149" y="3861310"/>
                </a:cubicBezTo>
                <a:cubicBezTo>
                  <a:pt x="1063312" y="3891404"/>
                  <a:pt x="719135" y="3857216"/>
                  <a:pt x="530698" y="3861310"/>
                </a:cubicBezTo>
                <a:cubicBezTo>
                  <a:pt x="258150" y="3833741"/>
                  <a:pt x="8066" y="3639623"/>
                  <a:pt x="0" y="3330612"/>
                </a:cubicBezTo>
                <a:cubicBezTo>
                  <a:pt x="25818" y="3156607"/>
                  <a:pt x="-3607" y="3007812"/>
                  <a:pt x="0" y="2714631"/>
                </a:cubicBezTo>
                <a:cubicBezTo>
                  <a:pt x="3607" y="2421450"/>
                  <a:pt x="-4044" y="2220644"/>
                  <a:pt x="0" y="2042652"/>
                </a:cubicBezTo>
                <a:cubicBezTo>
                  <a:pt x="4044" y="1864660"/>
                  <a:pt x="-32625" y="1491478"/>
                  <a:pt x="0" y="1286675"/>
                </a:cubicBezTo>
                <a:cubicBezTo>
                  <a:pt x="32625" y="1081872"/>
                  <a:pt x="-23352" y="726098"/>
                  <a:pt x="0" y="530698"/>
                </a:cubicBezTo>
                <a:close/>
              </a:path>
            </a:pathLst>
          </a:custGeom>
          <a:solidFill>
            <a:srgbClr val="FFFFCC"/>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Nói đến làng quê, trong kí ức tôi, đậm nét nhất là hình ảnh cây đa trước xóm. Cây đa ấy không có tên chính thức, nó mang tên chung rất đỗi thân thuộc với mọi người: cây đa quê hương.</a:t>
            </a:r>
          </a:p>
        </p:txBody>
      </p:sp>
      <p:sp>
        <p:nvSpPr>
          <p:cNvPr id="6" name="Rectangle: Diagonal Corners Rounded 5"/>
          <p:cNvSpPr/>
          <p:nvPr/>
        </p:nvSpPr>
        <p:spPr>
          <a:xfrm>
            <a:off x="819512" y="1550728"/>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1</a:t>
            </a:r>
          </a:p>
        </p:txBody>
      </p:sp>
      <p:pic>
        <p:nvPicPr>
          <p:cNvPr id="7" name="Picture 6"/>
          <p:cNvPicPr>
            <a:picLocks noChangeAspect="1"/>
          </p:cNvPicPr>
          <p:nvPr/>
        </p:nvPicPr>
        <p:blipFill>
          <a:blip r:embed="rId3"/>
          <a:stretch>
            <a:fillRect/>
          </a:stretch>
        </p:blipFill>
        <p:spPr>
          <a:xfrm>
            <a:off x="202058" y="123825"/>
            <a:ext cx="5948517" cy="1189703"/>
          </a:xfrm>
          <a:prstGeom prst="rect">
            <a:avLst/>
          </a:prstGeom>
        </p:spPr>
      </p:pic>
      <p:pic>
        <p:nvPicPr>
          <p:cNvPr id="1025" name="TextBox1">
            <a:extLst>
              <a:ext uri="{FF2B5EF4-FFF2-40B4-BE49-F238E27FC236}">
                <a16:creationId xmlns:a16="http://schemas.microsoft.com/office/drawing/2014/main" id="{5F619F2D-3986-4AAA-B122-7B89D9B7854C}"/>
              </a:ext>
            </a:extLst>
          </p:cNvPr>
          <p:cNvPicPr>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6707188" y="161925"/>
            <a:ext cx="5283200" cy="17875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5"/>
          <p:cNvSpPr/>
          <p:nvPr/>
        </p:nvSpPr>
        <p:spPr>
          <a:xfrm>
            <a:off x="462116" y="304800"/>
            <a:ext cx="11475884"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Rectangle: Rounded Corners 3"/>
          <p:cNvSpPr/>
          <p:nvPr/>
        </p:nvSpPr>
        <p:spPr>
          <a:xfrm>
            <a:off x="904875" y="2638426"/>
            <a:ext cx="10658476" cy="3800474"/>
          </a:xfrm>
          <a:custGeom>
            <a:avLst/>
            <a:gdLst>
              <a:gd name="connsiteX0" fmla="*/ 0 w 11634951"/>
              <a:gd name="connsiteY0" fmla="*/ 530698 h 3861310"/>
              <a:gd name="connsiteX1" fmla="*/ 530698 w 11634951"/>
              <a:gd name="connsiteY1" fmla="*/ 0 h 3861310"/>
              <a:gd name="connsiteX2" fmla="*/ 874339 w 11634951"/>
              <a:gd name="connsiteY2" fmla="*/ 0 h 3861310"/>
              <a:gd name="connsiteX3" fmla="*/ 1640921 w 11634951"/>
              <a:gd name="connsiteY3" fmla="*/ 0 h 3861310"/>
              <a:gd name="connsiteX4" fmla="*/ 2407504 w 11634951"/>
              <a:gd name="connsiteY4" fmla="*/ 0 h 3861310"/>
              <a:gd name="connsiteX5" fmla="*/ 2751145 w 11634951"/>
              <a:gd name="connsiteY5" fmla="*/ 0 h 3861310"/>
              <a:gd name="connsiteX6" fmla="*/ 3094785 w 11634951"/>
              <a:gd name="connsiteY6" fmla="*/ 0 h 3861310"/>
              <a:gd name="connsiteX7" fmla="*/ 3755632 w 11634951"/>
              <a:gd name="connsiteY7" fmla="*/ 0 h 3861310"/>
              <a:gd name="connsiteX8" fmla="*/ 4522215 w 11634951"/>
              <a:gd name="connsiteY8" fmla="*/ 0 h 3861310"/>
              <a:gd name="connsiteX9" fmla="*/ 4865856 w 11634951"/>
              <a:gd name="connsiteY9" fmla="*/ 0 h 3861310"/>
              <a:gd name="connsiteX10" fmla="*/ 5738174 w 11634951"/>
              <a:gd name="connsiteY10" fmla="*/ 0 h 3861310"/>
              <a:gd name="connsiteX11" fmla="*/ 6293285 w 11634951"/>
              <a:gd name="connsiteY11" fmla="*/ 0 h 3861310"/>
              <a:gd name="connsiteX12" fmla="*/ 6848397 w 11634951"/>
              <a:gd name="connsiteY12" fmla="*/ 0 h 3861310"/>
              <a:gd name="connsiteX13" fmla="*/ 7192038 w 11634951"/>
              <a:gd name="connsiteY13" fmla="*/ 0 h 3861310"/>
              <a:gd name="connsiteX14" fmla="*/ 7958620 w 11634951"/>
              <a:gd name="connsiteY14" fmla="*/ 0 h 3861310"/>
              <a:gd name="connsiteX15" fmla="*/ 8830939 w 11634951"/>
              <a:gd name="connsiteY15" fmla="*/ 0 h 3861310"/>
              <a:gd name="connsiteX16" fmla="*/ 9703257 w 11634951"/>
              <a:gd name="connsiteY16" fmla="*/ 0 h 3861310"/>
              <a:gd name="connsiteX17" fmla="*/ 10469840 w 11634951"/>
              <a:gd name="connsiteY17" fmla="*/ 0 h 3861310"/>
              <a:gd name="connsiteX18" fmla="*/ 11104253 w 11634951"/>
              <a:gd name="connsiteY18" fmla="*/ 0 h 3861310"/>
              <a:gd name="connsiteX19" fmla="*/ 11634951 w 11634951"/>
              <a:gd name="connsiteY19" fmla="*/ 530698 h 3861310"/>
              <a:gd name="connsiteX20" fmla="*/ 11634951 w 11634951"/>
              <a:gd name="connsiteY20" fmla="*/ 1286675 h 3861310"/>
              <a:gd name="connsiteX21" fmla="*/ 11634951 w 11634951"/>
              <a:gd name="connsiteY21" fmla="*/ 1902656 h 3861310"/>
              <a:gd name="connsiteX22" fmla="*/ 11634951 w 11634951"/>
              <a:gd name="connsiteY22" fmla="*/ 2630634 h 3861310"/>
              <a:gd name="connsiteX23" fmla="*/ 11634951 w 11634951"/>
              <a:gd name="connsiteY23" fmla="*/ 3330612 h 3861310"/>
              <a:gd name="connsiteX24" fmla="*/ 11104253 w 11634951"/>
              <a:gd name="connsiteY24" fmla="*/ 3861310 h 3861310"/>
              <a:gd name="connsiteX25" fmla="*/ 10337670 w 11634951"/>
              <a:gd name="connsiteY25" fmla="*/ 3861310 h 3861310"/>
              <a:gd name="connsiteX26" fmla="*/ 9888294 w 11634951"/>
              <a:gd name="connsiteY26" fmla="*/ 3861310 h 3861310"/>
              <a:gd name="connsiteX27" fmla="*/ 9544654 w 11634951"/>
              <a:gd name="connsiteY27" fmla="*/ 3861310 h 3861310"/>
              <a:gd name="connsiteX28" fmla="*/ 8989542 w 11634951"/>
              <a:gd name="connsiteY28" fmla="*/ 3861310 h 3861310"/>
              <a:gd name="connsiteX29" fmla="*/ 8222959 w 11634951"/>
              <a:gd name="connsiteY29" fmla="*/ 3861310 h 3861310"/>
              <a:gd name="connsiteX30" fmla="*/ 7562112 w 11634951"/>
              <a:gd name="connsiteY30" fmla="*/ 3861310 h 3861310"/>
              <a:gd name="connsiteX31" fmla="*/ 7112736 w 11634951"/>
              <a:gd name="connsiteY31" fmla="*/ 3861310 h 3861310"/>
              <a:gd name="connsiteX32" fmla="*/ 6769095 w 11634951"/>
              <a:gd name="connsiteY32" fmla="*/ 3861310 h 3861310"/>
              <a:gd name="connsiteX33" fmla="*/ 5896777 w 11634951"/>
              <a:gd name="connsiteY33" fmla="*/ 3861310 h 3861310"/>
              <a:gd name="connsiteX34" fmla="*/ 5341666 w 11634951"/>
              <a:gd name="connsiteY34" fmla="*/ 3861310 h 3861310"/>
              <a:gd name="connsiteX35" fmla="*/ 4575083 w 11634951"/>
              <a:gd name="connsiteY35" fmla="*/ 3861310 h 3861310"/>
              <a:gd name="connsiteX36" fmla="*/ 4231442 w 11634951"/>
              <a:gd name="connsiteY36" fmla="*/ 3861310 h 3861310"/>
              <a:gd name="connsiteX37" fmla="*/ 3782066 w 11634951"/>
              <a:gd name="connsiteY37" fmla="*/ 3861310 h 3861310"/>
              <a:gd name="connsiteX38" fmla="*/ 3015483 w 11634951"/>
              <a:gd name="connsiteY38" fmla="*/ 3861310 h 3861310"/>
              <a:gd name="connsiteX39" fmla="*/ 2566107 w 11634951"/>
              <a:gd name="connsiteY39" fmla="*/ 3861310 h 3861310"/>
              <a:gd name="connsiteX40" fmla="*/ 2116731 w 11634951"/>
              <a:gd name="connsiteY40" fmla="*/ 3861310 h 3861310"/>
              <a:gd name="connsiteX41" fmla="*/ 1350149 w 11634951"/>
              <a:gd name="connsiteY41" fmla="*/ 3861310 h 3861310"/>
              <a:gd name="connsiteX42" fmla="*/ 530698 w 11634951"/>
              <a:gd name="connsiteY42" fmla="*/ 3861310 h 3861310"/>
              <a:gd name="connsiteX43" fmla="*/ 0 w 11634951"/>
              <a:gd name="connsiteY43" fmla="*/ 3330612 h 3861310"/>
              <a:gd name="connsiteX44" fmla="*/ 0 w 11634951"/>
              <a:gd name="connsiteY44" fmla="*/ 2630634 h 3861310"/>
              <a:gd name="connsiteX45" fmla="*/ 0 w 11634951"/>
              <a:gd name="connsiteY45" fmla="*/ 1958654 h 3861310"/>
              <a:gd name="connsiteX46" fmla="*/ 0 w 11634951"/>
              <a:gd name="connsiteY46" fmla="*/ 1314674 h 3861310"/>
              <a:gd name="connsiteX47" fmla="*/ 0 w 11634951"/>
              <a:gd name="connsiteY47" fmla="*/ 530698 h 38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4951" h="3861310" fill="none" extrusionOk="0">
                <a:moveTo>
                  <a:pt x="0" y="530698"/>
                </a:moveTo>
                <a:cubicBezTo>
                  <a:pt x="-32499" y="181142"/>
                  <a:pt x="213348" y="-37290"/>
                  <a:pt x="530698" y="0"/>
                </a:cubicBezTo>
                <a:cubicBezTo>
                  <a:pt x="613213" y="-12954"/>
                  <a:pt x="769669" y="13576"/>
                  <a:pt x="874339" y="0"/>
                </a:cubicBezTo>
                <a:cubicBezTo>
                  <a:pt x="979009" y="-13576"/>
                  <a:pt x="1347648" y="21058"/>
                  <a:pt x="1640921" y="0"/>
                </a:cubicBezTo>
                <a:cubicBezTo>
                  <a:pt x="1934194" y="-21058"/>
                  <a:pt x="2153897" y="-7052"/>
                  <a:pt x="2407504" y="0"/>
                </a:cubicBezTo>
                <a:cubicBezTo>
                  <a:pt x="2661111" y="7052"/>
                  <a:pt x="2675630" y="-15277"/>
                  <a:pt x="2751145" y="0"/>
                </a:cubicBezTo>
                <a:cubicBezTo>
                  <a:pt x="2826660" y="15277"/>
                  <a:pt x="2966784" y="6785"/>
                  <a:pt x="3094785" y="0"/>
                </a:cubicBezTo>
                <a:cubicBezTo>
                  <a:pt x="3222786" y="-6785"/>
                  <a:pt x="3486458" y="928"/>
                  <a:pt x="3755632" y="0"/>
                </a:cubicBezTo>
                <a:cubicBezTo>
                  <a:pt x="4024806" y="-928"/>
                  <a:pt x="4221741" y="5402"/>
                  <a:pt x="4522215" y="0"/>
                </a:cubicBezTo>
                <a:cubicBezTo>
                  <a:pt x="4822689" y="-5402"/>
                  <a:pt x="4734499" y="-4297"/>
                  <a:pt x="4865856" y="0"/>
                </a:cubicBezTo>
                <a:cubicBezTo>
                  <a:pt x="4997213" y="4297"/>
                  <a:pt x="5455336" y="9020"/>
                  <a:pt x="5738174" y="0"/>
                </a:cubicBezTo>
                <a:cubicBezTo>
                  <a:pt x="6021012" y="-9020"/>
                  <a:pt x="6093785" y="-2919"/>
                  <a:pt x="6293285" y="0"/>
                </a:cubicBezTo>
                <a:cubicBezTo>
                  <a:pt x="6492785" y="2919"/>
                  <a:pt x="6657806" y="-27154"/>
                  <a:pt x="6848397" y="0"/>
                </a:cubicBezTo>
                <a:cubicBezTo>
                  <a:pt x="7038988" y="27154"/>
                  <a:pt x="7031396" y="-835"/>
                  <a:pt x="7192038" y="0"/>
                </a:cubicBezTo>
                <a:cubicBezTo>
                  <a:pt x="7352680" y="835"/>
                  <a:pt x="7758527" y="-32911"/>
                  <a:pt x="7958620" y="0"/>
                </a:cubicBezTo>
                <a:cubicBezTo>
                  <a:pt x="8158713" y="32911"/>
                  <a:pt x="8532331" y="9568"/>
                  <a:pt x="8830939" y="0"/>
                </a:cubicBezTo>
                <a:cubicBezTo>
                  <a:pt x="9129547" y="-9568"/>
                  <a:pt x="9316674" y="43357"/>
                  <a:pt x="9703257" y="0"/>
                </a:cubicBezTo>
                <a:cubicBezTo>
                  <a:pt x="10089840" y="-43357"/>
                  <a:pt x="10224736" y="-3993"/>
                  <a:pt x="10469840" y="0"/>
                </a:cubicBezTo>
                <a:cubicBezTo>
                  <a:pt x="10714944" y="3993"/>
                  <a:pt x="10790933" y="-3786"/>
                  <a:pt x="11104253" y="0"/>
                </a:cubicBezTo>
                <a:cubicBezTo>
                  <a:pt x="11374641" y="-7753"/>
                  <a:pt x="11568656" y="232374"/>
                  <a:pt x="11634951" y="530698"/>
                </a:cubicBezTo>
                <a:cubicBezTo>
                  <a:pt x="11664704" y="717357"/>
                  <a:pt x="11610855" y="1120754"/>
                  <a:pt x="11634951" y="1286675"/>
                </a:cubicBezTo>
                <a:cubicBezTo>
                  <a:pt x="11659047" y="1452596"/>
                  <a:pt x="11609327" y="1720044"/>
                  <a:pt x="11634951" y="1902656"/>
                </a:cubicBezTo>
                <a:cubicBezTo>
                  <a:pt x="11660575" y="2085268"/>
                  <a:pt x="11667474" y="2367212"/>
                  <a:pt x="11634951" y="2630634"/>
                </a:cubicBezTo>
                <a:cubicBezTo>
                  <a:pt x="11602428" y="2894056"/>
                  <a:pt x="11608211" y="3026902"/>
                  <a:pt x="11634951" y="3330612"/>
                </a:cubicBezTo>
                <a:cubicBezTo>
                  <a:pt x="11663892" y="3636023"/>
                  <a:pt x="11412588" y="3803344"/>
                  <a:pt x="11104253" y="3861310"/>
                </a:cubicBezTo>
                <a:cubicBezTo>
                  <a:pt x="10893557" y="3873194"/>
                  <a:pt x="10539344" y="3887531"/>
                  <a:pt x="10337670" y="3861310"/>
                </a:cubicBezTo>
                <a:cubicBezTo>
                  <a:pt x="10135996" y="3835089"/>
                  <a:pt x="10081479" y="3846998"/>
                  <a:pt x="9888294" y="3861310"/>
                </a:cubicBezTo>
                <a:cubicBezTo>
                  <a:pt x="9695109" y="3875622"/>
                  <a:pt x="9703952" y="3875301"/>
                  <a:pt x="9544654" y="3861310"/>
                </a:cubicBezTo>
                <a:cubicBezTo>
                  <a:pt x="9385356" y="3847319"/>
                  <a:pt x="9163040" y="3887207"/>
                  <a:pt x="8989542" y="3861310"/>
                </a:cubicBezTo>
                <a:cubicBezTo>
                  <a:pt x="8816044" y="3835413"/>
                  <a:pt x="8436909" y="3888162"/>
                  <a:pt x="8222959" y="3861310"/>
                </a:cubicBezTo>
                <a:cubicBezTo>
                  <a:pt x="8009009" y="3834458"/>
                  <a:pt x="7859632" y="3876817"/>
                  <a:pt x="7562112" y="3861310"/>
                </a:cubicBezTo>
                <a:cubicBezTo>
                  <a:pt x="7264592" y="3845803"/>
                  <a:pt x="7264417" y="3857411"/>
                  <a:pt x="7112736" y="3861310"/>
                </a:cubicBezTo>
                <a:cubicBezTo>
                  <a:pt x="6961055" y="3865209"/>
                  <a:pt x="6905106" y="3844382"/>
                  <a:pt x="6769095" y="3861310"/>
                </a:cubicBezTo>
                <a:cubicBezTo>
                  <a:pt x="6633084" y="3878238"/>
                  <a:pt x="6191418" y="3875921"/>
                  <a:pt x="5896777" y="3861310"/>
                </a:cubicBezTo>
                <a:cubicBezTo>
                  <a:pt x="5602136" y="3846699"/>
                  <a:pt x="5494045" y="3839335"/>
                  <a:pt x="5341666" y="3861310"/>
                </a:cubicBezTo>
                <a:cubicBezTo>
                  <a:pt x="5189287" y="3883285"/>
                  <a:pt x="4787286" y="3895537"/>
                  <a:pt x="4575083" y="3861310"/>
                </a:cubicBezTo>
                <a:cubicBezTo>
                  <a:pt x="4362880" y="3827083"/>
                  <a:pt x="4308741" y="3863823"/>
                  <a:pt x="4231442" y="3861310"/>
                </a:cubicBezTo>
                <a:cubicBezTo>
                  <a:pt x="4154143" y="3858797"/>
                  <a:pt x="3917742" y="3873031"/>
                  <a:pt x="3782066" y="3861310"/>
                </a:cubicBezTo>
                <a:cubicBezTo>
                  <a:pt x="3646390" y="3849589"/>
                  <a:pt x="3187983" y="3885554"/>
                  <a:pt x="3015483" y="3861310"/>
                </a:cubicBezTo>
                <a:cubicBezTo>
                  <a:pt x="2842983" y="3837066"/>
                  <a:pt x="2707572" y="3858132"/>
                  <a:pt x="2566107" y="3861310"/>
                </a:cubicBezTo>
                <a:cubicBezTo>
                  <a:pt x="2424642" y="3864488"/>
                  <a:pt x="2325579" y="3854556"/>
                  <a:pt x="2116731" y="3861310"/>
                </a:cubicBezTo>
                <a:cubicBezTo>
                  <a:pt x="1907883" y="3868064"/>
                  <a:pt x="1670185" y="3851473"/>
                  <a:pt x="1350149" y="3861310"/>
                </a:cubicBezTo>
                <a:cubicBezTo>
                  <a:pt x="1030113" y="3871147"/>
                  <a:pt x="871781" y="3825494"/>
                  <a:pt x="530698" y="3861310"/>
                </a:cubicBezTo>
                <a:cubicBezTo>
                  <a:pt x="185083" y="3859425"/>
                  <a:pt x="-10829" y="3558075"/>
                  <a:pt x="0" y="3330612"/>
                </a:cubicBezTo>
                <a:cubicBezTo>
                  <a:pt x="-2944" y="3139072"/>
                  <a:pt x="-23829" y="2782776"/>
                  <a:pt x="0" y="2630634"/>
                </a:cubicBezTo>
                <a:cubicBezTo>
                  <a:pt x="23829" y="2478492"/>
                  <a:pt x="-23560" y="2251973"/>
                  <a:pt x="0" y="1958654"/>
                </a:cubicBezTo>
                <a:cubicBezTo>
                  <a:pt x="23560" y="1665335"/>
                  <a:pt x="26962" y="1513110"/>
                  <a:pt x="0" y="1314674"/>
                </a:cubicBezTo>
                <a:cubicBezTo>
                  <a:pt x="-26962" y="1116238"/>
                  <a:pt x="-17841" y="901594"/>
                  <a:pt x="0" y="530698"/>
                </a:cubicBezTo>
                <a:close/>
              </a:path>
              <a:path w="11634951" h="3861310" stroke="0" extrusionOk="0">
                <a:moveTo>
                  <a:pt x="0" y="530698"/>
                </a:moveTo>
                <a:cubicBezTo>
                  <a:pt x="-63042" y="210274"/>
                  <a:pt x="240453" y="73067"/>
                  <a:pt x="530698" y="0"/>
                </a:cubicBezTo>
                <a:cubicBezTo>
                  <a:pt x="721466" y="3303"/>
                  <a:pt x="939512" y="-13554"/>
                  <a:pt x="1085810" y="0"/>
                </a:cubicBezTo>
                <a:cubicBezTo>
                  <a:pt x="1232108" y="13554"/>
                  <a:pt x="1477117" y="-23764"/>
                  <a:pt x="1852392" y="0"/>
                </a:cubicBezTo>
                <a:cubicBezTo>
                  <a:pt x="2227667" y="23764"/>
                  <a:pt x="2028958" y="-7310"/>
                  <a:pt x="2196033" y="0"/>
                </a:cubicBezTo>
                <a:cubicBezTo>
                  <a:pt x="2363108" y="7310"/>
                  <a:pt x="2725412" y="-31051"/>
                  <a:pt x="2962616" y="0"/>
                </a:cubicBezTo>
                <a:cubicBezTo>
                  <a:pt x="3199820" y="31051"/>
                  <a:pt x="3180931" y="708"/>
                  <a:pt x="3306256" y="0"/>
                </a:cubicBezTo>
                <a:cubicBezTo>
                  <a:pt x="3431581" y="-708"/>
                  <a:pt x="3692711" y="36332"/>
                  <a:pt x="4072839" y="0"/>
                </a:cubicBezTo>
                <a:cubicBezTo>
                  <a:pt x="4452967" y="-36332"/>
                  <a:pt x="4472791" y="-1033"/>
                  <a:pt x="4733686" y="0"/>
                </a:cubicBezTo>
                <a:cubicBezTo>
                  <a:pt x="4994581" y="1033"/>
                  <a:pt x="5073343" y="-10085"/>
                  <a:pt x="5288798" y="0"/>
                </a:cubicBezTo>
                <a:cubicBezTo>
                  <a:pt x="5504253" y="10085"/>
                  <a:pt x="5781597" y="-12824"/>
                  <a:pt x="5949645" y="0"/>
                </a:cubicBezTo>
                <a:cubicBezTo>
                  <a:pt x="6117693" y="12824"/>
                  <a:pt x="6340856" y="-28758"/>
                  <a:pt x="6716228" y="0"/>
                </a:cubicBezTo>
                <a:cubicBezTo>
                  <a:pt x="7091600" y="28758"/>
                  <a:pt x="7050085" y="-13953"/>
                  <a:pt x="7377075" y="0"/>
                </a:cubicBezTo>
                <a:cubicBezTo>
                  <a:pt x="7704065" y="13953"/>
                  <a:pt x="7671146" y="-2588"/>
                  <a:pt x="7826451" y="0"/>
                </a:cubicBezTo>
                <a:cubicBezTo>
                  <a:pt x="7981756" y="2588"/>
                  <a:pt x="8181820" y="-12487"/>
                  <a:pt x="8275827" y="0"/>
                </a:cubicBezTo>
                <a:cubicBezTo>
                  <a:pt x="8369834" y="12487"/>
                  <a:pt x="8557171" y="4260"/>
                  <a:pt x="8725203" y="0"/>
                </a:cubicBezTo>
                <a:cubicBezTo>
                  <a:pt x="8893235" y="-4260"/>
                  <a:pt x="8957129" y="-4428"/>
                  <a:pt x="9174579" y="0"/>
                </a:cubicBezTo>
                <a:cubicBezTo>
                  <a:pt x="9392029" y="4428"/>
                  <a:pt x="9733265" y="-18017"/>
                  <a:pt x="9941162" y="0"/>
                </a:cubicBezTo>
                <a:cubicBezTo>
                  <a:pt x="10149059" y="18017"/>
                  <a:pt x="10239871" y="4351"/>
                  <a:pt x="10390538" y="0"/>
                </a:cubicBezTo>
                <a:cubicBezTo>
                  <a:pt x="10541205" y="-4351"/>
                  <a:pt x="10841398" y="-16407"/>
                  <a:pt x="11104253" y="0"/>
                </a:cubicBezTo>
                <a:cubicBezTo>
                  <a:pt x="11387858" y="46149"/>
                  <a:pt x="11648577" y="207806"/>
                  <a:pt x="11634951" y="530698"/>
                </a:cubicBezTo>
                <a:cubicBezTo>
                  <a:pt x="11623858" y="679118"/>
                  <a:pt x="11599323" y="1030756"/>
                  <a:pt x="11634951" y="1258676"/>
                </a:cubicBezTo>
                <a:cubicBezTo>
                  <a:pt x="11670579" y="1486596"/>
                  <a:pt x="11660697" y="1756435"/>
                  <a:pt x="11634951" y="1986653"/>
                </a:cubicBezTo>
                <a:cubicBezTo>
                  <a:pt x="11609205" y="2216871"/>
                  <a:pt x="11605857" y="2447766"/>
                  <a:pt x="11634951" y="2714631"/>
                </a:cubicBezTo>
                <a:cubicBezTo>
                  <a:pt x="11664045" y="2981496"/>
                  <a:pt x="11661414" y="3206861"/>
                  <a:pt x="11634951" y="3330612"/>
                </a:cubicBezTo>
                <a:cubicBezTo>
                  <a:pt x="11644710" y="3606794"/>
                  <a:pt x="11406165" y="3928468"/>
                  <a:pt x="11104253" y="3861310"/>
                </a:cubicBezTo>
                <a:cubicBezTo>
                  <a:pt x="11034361" y="3871299"/>
                  <a:pt x="10834137" y="3848915"/>
                  <a:pt x="10760612" y="3861310"/>
                </a:cubicBezTo>
                <a:cubicBezTo>
                  <a:pt x="10687087" y="3873705"/>
                  <a:pt x="10577323" y="3872221"/>
                  <a:pt x="10416972" y="3861310"/>
                </a:cubicBezTo>
                <a:cubicBezTo>
                  <a:pt x="10256621" y="3850399"/>
                  <a:pt x="10164389" y="3847199"/>
                  <a:pt x="10073331" y="3861310"/>
                </a:cubicBezTo>
                <a:cubicBezTo>
                  <a:pt x="9982273" y="3875421"/>
                  <a:pt x="9869375" y="3874646"/>
                  <a:pt x="9729691" y="3861310"/>
                </a:cubicBezTo>
                <a:cubicBezTo>
                  <a:pt x="9590007" y="3847974"/>
                  <a:pt x="9382855" y="3886146"/>
                  <a:pt x="9174579" y="3861310"/>
                </a:cubicBezTo>
                <a:cubicBezTo>
                  <a:pt x="8966303" y="3836474"/>
                  <a:pt x="8763022" y="3832127"/>
                  <a:pt x="8513732" y="3861310"/>
                </a:cubicBezTo>
                <a:cubicBezTo>
                  <a:pt x="8264442" y="3890493"/>
                  <a:pt x="8058692" y="3867775"/>
                  <a:pt x="7641414" y="3861310"/>
                </a:cubicBezTo>
                <a:cubicBezTo>
                  <a:pt x="7224136" y="3854845"/>
                  <a:pt x="7126841" y="3845207"/>
                  <a:pt x="6980567" y="3861310"/>
                </a:cubicBezTo>
                <a:cubicBezTo>
                  <a:pt x="6834293" y="3877413"/>
                  <a:pt x="6738936" y="3873526"/>
                  <a:pt x="6636926" y="3861310"/>
                </a:cubicBezTo>
                <a:cubicBezTo>
                  <a:pt x="6534916" y="3849094"/>
                  <a:pt x="6234221" y="3877346"/>
                  <a:pt x="5870343" y="3861310"/>
                </a:cubicBezTo>
                <a:cubicBezTo>
                  <a:pt x="5506465" y="3845274"/>
                  <a:pt x="5540693" y="3879595"/>
                  <a:pt x="5420967" y="3861310"/>
                </a:cubicBezTo>
                <a:cubicBezTo>
                  <a:pt x="5301241" y="3843025"/>
                  <a:pt x="4847407" y="3842096"/>
                  <a:pt x="4654384" y="3861310"/>
                </a:cubicBezTo>
                <a:cubicBezTo>
                  <a:pt x="4461361" y="3880524"/>
                  <a:pt x="4181524" y="3882656"/>
                  <a:pt x="3993537" y="3861310"/>
                </a:cubicBezTo>
                <a:cubicBezTo>
                  <a:pt x="3805550" y="3839964"/>
                  <a:pt x="3759988" y="3853954"/>
                  <a:pt x="3544161" y="3861310"/>
                </a:cubicBezTo>
                <a:cubicBezTo>
                  <a:pt x="3328334" y="3868666"/>
                  <a:pt x="2866513" y="3877111"/>
                  <a:pt x="2671843" y="3861310"/>
                </a:cubicBezTo>
                <a:cubicBezTo>
                  <a:pt x="2477173" y="3845509"/>
                  <a:pt x="2320910" y="3848414"/>
                  <a:pt x="2116731" y="3861310"/>
                </a:cubicBezTo>
                <a:cubicBezTo>
                  <a:pt x="1912552" y="3874206"/>
                  <a:pt x="1636986" y="3831216"/>
                  <a:pt x="1350149" y="3861310"/>
                </a:cubicBezTo>
                <a:cubicBezTo>
                  <a:pt x="1063312" y="3891404"/>
                  <a:pt x="719135" y="3857216"/>
                  <a:pt x="530698" y="3861310"/>
                </a:cubicBezTo>
                <a:cubicBezTo>
                  <a:pt x="258150" y="3833741"/>
                  <a:pt x="8066" y="3639623"/>
                  <a:pt x="0" y="3330612"/>
                </a:cubicBezTo>
                <a:cubicBezTo>
                  <a:pt x="25818" y="3156607"/>
                  <a:pt x="-3607" y="3007812"/>
                  <a:pt x="0" y="2714631"/>
                </a:cubicBezTo>
                <a:cubicBezTo>
                  <a:pt x="3607" y="2421450"/>
                  <a:pt x="-4044" y="2220644"/>
                  <a:pt x="0" y="2042652"/>
                </a:cubicBezTo>
                <a:cubicBezTo>
                  <a:pt x="4044" y="1864660"/>
                  <a:pt x="-32625" y="1491478"/>
                  <a:pt x="0" y="1286675"/>
                </a:cubicBezTo>
                <a:cubicBezTo>
                  <a:pt x="32625" y="1081872"/>
                  <a:pt x="-23352" y="726098"/>
                  <a:pt x="0" y="530698"/>
                </a:cubicBezTo>
                <a:close/>
              </a:path>
            </a:pathLst>
          </a:custGeom>
          <a:solidFill>
            <a:srgbClr val="FFFFCC"/>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en-US" sz="28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800" dirty="0">
                <a:solidFill>
                  <a:prstClr val="black"/>
                </a:solidFill>
                <a:latin typeface="Cambria" panose="02040503050406030204" pitchFamily="18" charset="0"/>
                <a:ea typeface="Cambria" panose="02040503050406030204" pitchFamily="18" charset="0"/>
                <a:cs typeface="Calibri" panose="020F0502020204030204" pitchFamily="34" charset="0"/>
              </a:rPr>
              <a:t>Cây đa nghìn năm đã gắn liền với thời thơ ấu của chúng tôi. Nói đúng hơn, đó là cả một toà cổ kính hơn là một thân cây. Chín, mười đứa bé chúng tôi bắt tay nhau ôm không xuể. Cành cây lớn hơn cột đình. Đỉnh chót vót giữa trời xanh, đến những con quạ đậu trên cao, nhìn cũng chẳng rõ. Rễ cây nổi lên mặt đất thành những ụ, những hình thù quái lạ như những con rắn hổ mang giận dữ. Trong vòm lá, gió chiều gảy lên những điệu nhạc li kì, có khi tưởng chừng như ai cười ai nói trong cành, trong lá.</a:t>
            </a:r>
          </a:p>
        </p:txBody>
      </p:sp>
      <p:sp>
        <p:nvSpPr>
          <p:cNvPr id="6" name="Rectangle: Diagonal Corners Rounded 5"/>
          <p:cNvSpPr/>
          <p:nvPr/>
        </p:nvSpPr>
        <p:spPr>
          <a:xfrm>
            <a:off x="819512" y="1550728"/>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2</a:t>
            </a:r>
          </a:p>
        </p:txBody>
      </p:sp>
      <p:pic>
        <p:nvPicPr>
          <p:cNvPr id="7" name="Picture 6"/>
          <p:cNvPicPr>
            <a:picLocks noChangeAspect="1"/>
          </p:cNvPicPr>
          <p:nvPr/>
        </p:nvPicPr>
        <p:blipFill>
          <a:blip r:embed="rId3"/>
          <a:stretch>
            <a:fillRect/>
          </a:stretch>
        </p:blipFill>
        <p:spPr>
          <a:xfrm>
            <a:off x="202058" y="123825"/>
            <a:ext cx="5948517" cy="1189703"/>
          </a:xfrm>
          <a:prstGeom prst="rect">
            <a:avLst/>
          </a:prstGeom>
        </p:spPr>
      </p:pic>
      <p:cxnSp>
        <p:nvCxnSpPr>
          <p:cNvPr id="2" name="Đường nối Thẳng 18"/>
          <p:cNvCxnSpPr/>
          <p:nvPr/>
        </p:nvCxnSpPr>
        <p:spPr>
          <a:xfrm flipV="1">
            <a:off x="11435770" y="489811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Đường nối Thẳng 18"/>
          <p:cNvCxnSpPr/>
          <p:nvPr/>
        </p:nvCxnSpPr>
        <p:spPr>
          <a:xfrm flipV="1">
            <a:off x="7187620" y="5288639"/>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18"/>
          <p:cNvCxnSpPr/>
          <p:nvPr/>
        </p:nvCxnSpPr>
        <p:spPr>
          <a:xfrm flipV="1">
            <a:off x="1672645" y="5707739"/>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p:cNvCxnSpPr/>
          <p:nvPr/>
        </p:nvCxnSpPr>
        <p:spPr>
          <a:xfrm flipV="1">
            <a:off x="2587045" y="5764889"/>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18"/>
          <p:cNvCxnSpPr/>
          <p:nvPr/>
        </p:nvCxnSpPr>
        <p:spPr>
          <a:xfrm flipV="1">
            <a:off x="5644570" y="577441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Đường nối Thẳng 18"/>
          <p:cNvCxnSpPr/>
          <p:nvPr/>
        </p:nvCxnSpPr>
        <p:spPr>
          <a:xfrm flipV="1">
            <a:off x="5720770" y="577441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049" name="TextBox1">
            <a:extLst>
              <a:ext uri="{FF2B5EF4-FFF2-40B4-BE49-F238E27FC236}">
                <a16:creationId xmlns:a16="http://schemas.microsoft.com/office/drawing/2014/main" id="{1E1D0C0B-85A2-4A13-A3D5-386ABEE8743F}"/>
              </a:ext>
            </a:extLst>
          </p:cNvPr>
          <p:cNvPicPr>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6707188" y="161925"/>
            <a:ext cx="5283200" cy="17875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5"/>
          <p:cNvSpPr/>
          <p:nvPr/>
        </p:nvSpPr>
        <p:spPr>
          <a:xfrm>
            <a:off x="462116" y="304800"/>
            <a:ext cx="11475884"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Rectangle: Rounded Corners 3"/>
          <p:cNvSpPr/>
          <p:nvPr/>
        </p:nvSpPr>
        <p:spPr>
          <a:xfrm>
            <a:off x="1104943" y="3068930"/>
            <a:ext cx="10458408" cy="3141370"/>
          </a:xfrm>
          <a:custGeom>
            <a:avLst/>
            <a:gdLst>
              <a:gd name="connsiteX0" fmla="*/ 0 w 11634951"/>
              <a:gd name="connsiteY0" fmla="*/ 530698 h 3861310"/>
              <a:gd name="connsiteX1" fmla="*/ 530698 w 11634951"/>
              <a:gd name="connsiteY1" fmla="*/ 0 h 3861310"/>
              <a:gd name="connsiteX2" fmla="*/ 874339 w 11634951"/>
              <a:gd name="connsiteY2" fmla="*/ 0 h 3861310"/>
              <a:gd name="connsiteX3" fmla="*/ 1640921 w 11634951"/>
              <a:gd name="connsiteY3" fmla="*/ 0 h 3861310"/>
              <a:gd name="connsiteX4" fmla="*/ 2407504 w 11634951"/>
              <a:gd name="connsiteY4" fmla="*/ 0 h 3861310"/>
              <a:gd name="connsiteX5" fmla="*/ 2751145 w 11634951"/>
              <a:gd name="connsiteY5" fmla="*/ 0 h 3861310"/>
              <a:gd name="connsiteX6" fmla="*/ 3094785 w 11634951"/>
              <a:gd name="connsiteY6" fmla="*/ 0 h 3861310"/>
              <a:gd name="connsiteX7" fmla="*/ 3755632 w 11634951"/>
              <a:gd name="connsiteY7" fmla="*/ 0 h 3861310"/>
              <a:gd name="connsiteX8" fmla="*/ 4522215 w 11634951"/>
              <a:gd name="connsiteY8" fmla="*/ 0 h 3861310"/>
              <a:gd name="connsiteX9" fmla="*/ 4865856 w 11634951"/>
              <a:gd name="connsiteY9" fmla="*/ 0 h 3861310"/>
              <a:gd name="connsiteX10" fmla="*/ 5738174 w 11634951"/>
              <a:gd name="connsiteY10" fmla="*/ 0 h 3861310"/>
              <a:gd name="connsiteX11" fmla="*/ 6293285 w 11634951"/>
              <a:gd name="connsiteY11" fmla="*/ 0 h 3861310"/>
              <a:gd name="connsiteX12" fmla="*/ 6848397 w 11634951"/>
              <a:gd name="connsiteY12" fmla="*/ 0 h 3861310"/>
              <a:gd name="connsiteX13" fmla="*/ 7192038 w 11634951"/>
              <a:gd name="connsiteY13" fmla="*/ 0 h 3861310"/>
              <a:gd name="connsiteX14" fmla="*/ 7958620 w 11634951"/>
              <a:gd name="connsiteY14" fmla="*/ 0 h 3861310"/>
              <a:gd name="connsiteX15" fmla="*/ 8830939 w 11634951"/>
              <a:gd name="connsiteY15" fmla="*/ 0 h 3861310"/>
              <a:gd name="connsiteX16" fmla="*/ 9703257 w 11634951"/>
              <a:gd name="connsiteY16" fmla="*/ 0 h 3861310"/>
              <a:gd name="connsiteX17" fmla="*/ 10469840 w 11634951"/>
              <a:gd name="connsiteY17" fmla="*/ 0 h 3861310"/>
              <a:gd name="connsiteX18" fmla="*/ 11104253 w 11634951"/>
              <a:gd name="connsiteY18" fmla="*/ 0 h 3861310"/>
              <a:gd name="connsiteX19" fmla="*/ 11634951 w 11634951"/>
              <a:gd name="connsiteY19" fmla="*/ 530698 h 3861310"/>
              <a:gd name="connsiteX20" fmla="*/ 11634951 w 11634951"/>
              <a:gd name="connsiteY20" fmla="*/ 1286675 h 3861310"/>
              <a:gd name="connsiteX21" fmla="*/ 11634951 w 11634951"/>
              <a:gd name="connsiteY21" fmla="*/ 1902656 h 3861310"/>
              <a:gd name="connsiteX22" fmla="*/ 11634951 w 11634951"/>
              <a:gd name="connsiteY22" fmla="*/ 2630634 h 3861310"/>
              <a:gd name="connsiteX23" fmla="*/ 11634951 w 11634951"/>
              <a:gd name="connsiteY23" fmla="*/ 3330612 h 3861310"/>
              <a:gd name="connsiteX24" fmla="*/ 11104253 w 11634951"/>
              <a:gd name="connsiteY24" fmla="*/ 3861310 h 3861310"/>
              <a:gd name="connsiteX25" fmla="*/ 10337670 w 11634951"/>
              <a:gd name="connsiteY25" fmla="*/ 3861310 h 3861310"/>
              <a:gd name="connsiteX26" fmla="*/ 9888294 w 11634951"/>
              <a:gd name="connsiteY26" fmla="*/ 3861310 h 3861310"/>
              <a:gd name="connsiteX27" fmla="*/ 9544654 w 11634951"/>
              <a:gd name="connsiteY27" fmla="*/ 3861310 h 3861310"/>
              <a:gd name="connsiteX28" fmla="*/ 8989542 w 11634951"/>
              <a:gd name="connsiteY28" fmla="*/ 3861310 h 3861310"/>
              <a:gd name="connsiteX29" fmla="*/ 8222959 w 11634951"/>
              <a:gd name="connsiteY29" fmla="*/ 3861310 h 3861310"/>
              <a:gd name="connsiteX30" fmla="*/ 7562112 w 11634951"/>
              <a:gd name="connsiteY30" fmla="*/ 3861310 h 3861310"/>
              <a:gd name="connsiteX31" fmla="*/ 7112736 w 11634951"/>
              <a:gd name="connsiteY31" fmla="*/ 3861310 h 3861310"/>
              <a:gd name="connsiteX32" fmla="*/ 6769095 w 11634951"/>
              <a:gd name="connsiteY32" fmla="*/ 3861310 h 3861310"/>
              <a:gd name="connsiteX33" fmla="*/ 5896777 w 11634951"/>
              <a:gd name="connsiteY33" fmla="*/ 3861310 h 3861310"/>
              <a:gd name="connsiteX34" fmla="*/ 5341666 w 11634951"/>
              <a:gd name="connsiteY34" fmla="*/ 3861310 h 3861310"/>
              <a:gd name="connsiteX35" fmla="*/ 4575083 w 11634951"/>
              <a:gd name="connsiteY35" fmla="*/ 3861310 h 3861310"/>
              <a:gd name="connsiteX36" fmla="*/ 4231442 w 11634951"/>
              <a:gd name="connsiteY36" fmla="*/ 3861310 h 3861310"/>
              <a:gd name="connsiteX37" fmla="*/ 3782066 w 11634951"/>
              <a:gd name="connsiteY37" fmla="*/ 3861310 h 3861310"/>
              <a:gd name="connsiteX38" fmla="*/ 3015483 w 11634951"/>
              <a:gd name="connsiteY38" fmla="*/ 3861310 h 3861310"/>
              <a:gd name="connsiteX39" fmla="*/ 2566107 w 11634951"/>
              <a:gd name="connsiteY39" fmla="*/ 3861310 h 3861310"/>
              <a:gd name="connsiteX40" fmla="*/ 2116731 w 11634951"/>
              <a:gd name="connsiteY40" fmla="*/ 3861310 h 3861310"/>
              <a:gd name="connsiteX41" fmla="*/ 1350149 w 11634951"/>
              <a:gd name="connsiteY41" fmla="*/ 3861310 h 3861310"/>
              <a:gd name="connsiteX42" fmla="*/ 530698 w 11634951"/>
              <a:gd name="connsiteY42" fmla="*/ 3861310 h 3861310"/>
              <a:gd name="connsiteX43" fmla="*/ 0 w 11634951"/>
              <a:gd name="connsiteY43" fmla="*/ 3330612 h 3861310"/>
              <a:gd name="connsiteX44" fmla="*/ 0 w 11634951"/>
              <a:gd name="connsiteY44" fmla="*/ 2630634 h 3861310"/>
              <a:gd name="connsiteX45" fmla="*/ 0 w 11634951"/>
              <a:gd name="connsiteY45" fmla="*/ 1958654 h 3861310"/>
              <a:gd name="connsiteX46" fmla="*/ 0 w 11634951"/>
              <a:gd name="connsiteY46" fmla="*/ 1314674 h 3861310"/>
              <a:gd name="connsiteX47" fmla="*/ 0 w 11634951"/>
              <a:gd name="connsiteY47" fmla="*/ 530698 h 38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4951" h="3861310" fill="none" extrusionOk="0">
                <a:moveTo>
                  <a:pt x="0" y="530698"/>
                </a:moveTo>
                <a:cubicBezTo>
                  <a:pt x="-32499" y="181142"/>
                  <a:pt x="213348" y="-37290"/>
                  <a:pt x="530698" y="0"/>
                </a:cubicBezTo>
                <a:cubicBezTo>
                  <a:pt x="613213" y="-12954"/>
                  <a:pt x="769669" y="13576"/>
                  <a:pt x="874339" y="0"/>
                </a:cubicBezTo>
                <a:cubicBezTo>
                  <a:pt x="979009" y="-13576"/>
                  <a:pt x="1347648" y="21058"/>
                  <a:pt x="1640921" y="0"/>
                </a:cubicBezTo>
                <a:cubicBezTo>
                  <a:pt x="1934194" y="-21058"/>
                  <a:pt x="2153897" y="-7052"/>
                  <a:pt x="2407504" y="0"/>
                </a:cubicBezTo>
                <a:cubicBezTo>
                  <a:pt x="2661111" y="7052"/>
                  <a:pt x="2675630" y="-15277"/>
                  <a:pt x="2751145" y="0"/>
                </a:cubicBezTo>
                <a:cubicBezTo>
                  <a:pt x="2826660" y="15277"/>
                  <a:pt x="2966784" y="6785"/>
                  <a:pt x="3094785" y="0"/>
                </a:cubicBezTo>
                <a:cubicBezTo>
                  <a:pt x="3222786" y="-6785"/>
                  <a:pt x="3486458" y="928"/>
                  <a:pt x="3755632" y="0"/>
                </a:cubicBezTo>
                <a:cubicBezTo>
                  <a:pt x="4024806" y="-928"/>
                  <a:pt x="4221741" y="5402"/>
                  <a:pt x="4522215" y="0"/>
                </a:cubicBezTo>
                <a:cubicBezTo>
                  <a:pt x="4822689" y="-5402"/>
                  <a:pt x="4734499" y="-4297"/>
                  <a:pt x="4865856" y="0"/>
                </a:cubicBezTo>
                <a:cubicBezTo>
                  <a:pt x="4997213" y="4297"/>
                  <a:pt x="5455336" y="9020"/>
                  <a:pt x="5738174" y="0"/>
                </a:cubicBezTo>
                <a:cubicBezTo>
                  <a:pt x="6021012" y="-9020"/>
                  <a:pt x="6093785" y="-2919"/>
                  <a:pt x="6293285" y="0"/>
                </a:cubicBezTo>
                <a:cubicBezTo>
                  <a:pt x="6492785" y="2919"/>
                  <a:pt x="6657806" y="-27154"/>
                  <a:pt x="6848397" y="0"/>
                </a:cubicBezTo>
                <a:cubicBezTo>
                  <a:pt x="7038988" y="27154"/>
                  <a:pt x="7031396" y="-835"/>
                  <a:pt x="7192038" y="0"/>
                </a:cubicBezTo>
                <a:cubicBezTo>
                  <a:pt x="7352680" y="835"/>
                  <a:pt x="7758527" y="-32911"/>
                  <a:pt x="7958620" y="0"/>
                </a:cubicBezTo>
                <a:cubicBezTo>
                  <a:pt x="8158713" y="32911"/>
                  <a:pt x="8532331" y="9568"/>
                  <a:pt x="8830939" y="0"/>
                </a:cubicBezTo>
                <a:cubicBezTo>
                  <a:pt x="9129547" y="-9568"/>
                  <a:pt x="9316674" y="43357"/>
                  <a:pt x="9703257" y="0"/>
                </a:cubicBezTo>
                <a:cubicBezTo>
                  <a:pt x="10089840" y="-43357"/>
                  <a:pt x="10224736" y="-3993"/>
                  <a:pt x="10469840" y="0"/>
                </a:cubicBezTo>
                <a:cubicBezTo>
                  <a:pt x="10714944" y="3993"/>
                  <a:pt x="10790933" y="-3786"/>
                  <a:pt x="11104253" y="0"/>
                </a:cubicBezTo>
                <a:cubicBezTo>
                  <a:pt x="11374641" y="-7753"/>
                  <a:pt x="11568656" y="232374"/>
                  <a:pt x="11634951" y="530698"/>
                </a:cubicBezTo>
                <a:cubicBezTo>
                  <a:pt x="11664704" y="717357"/>
                  <a:pt x="11610855" y="1120754"/>
                  <a:pt x="11634951" y="1286675"/>
                </a:cubicBezTo>
                <a:cubicBezTo>
                  <a:pt x="11659047" y="1452596"/>
                  <a:pt x="11609327" y="1720044"/>
                  <a:pt x="11634951" y="1902656"/>
                </a:cubicBezTo>
                <a:cubicBezTo>
                  <a:pt x="11660575" y="2085268"/>
                  <a:pt x="11667474" y="2367212"/>
                  <a:pt x="11634951" y="2630634"/>
                </a:cubicBezTo>
                <a:cubicBezTo>
                  <a:pt x="11602428" y="2894056"/>
                  <a:pt x="11608211" y="3026902"/>
                  <a:pt x="11634951" y="3330612"/>
                </a:cubicBezTo>
                <a:cubicBezTo>
                  <a:pt x="11663892" y="3636023"/>
                  <a:pt x="11412588" y="3803344"/>
                  <a:pt x="11104253" y="3861310"/>
                </a:cubicBezTo>
                <a:cubicBezTo>
                  <a:pt x="10893557" y="3873194"/>
                  <a:pt x="10539344" y="3887531"/>
                  <a:pt x="10337670" y="3861310"/>
                </a:cubicBezTo>
                <a:cubicBezTo>
                  <a:pt x="10135996" y="3835089"/>
                  <a:pt x="10081479" y="3846998"/>
                  <a:pt x="9888294" y="3861310"/>
                </a:cubicBezTo>
                <a:cubicBezTo>
                  <a:pt x="9695109" y="3875622"/>
                  <a:pt x="9703952" y="3875301"/>
                  <a:pt x="9544654" y="3861310"/>
                </a:cubicBezTo>
                <a:cubicBezTo>
                  <a:pt x="9385356" y="3847319"/>
                  <a:pt x="9163040" y="3887207"/>
                  <a:pt x="8989542" y="3861310"/>
                </a:cubicBezTo>
                <a:cubicBezTo>
                  <a:pt x="8816044" y="3835413"/>
                  <a:pt x="8436909" y="3888162"/>
                  <a:pt x="8222959" y="3861310"/>
                </a:cubicBezTo>
                <a:cubicBezTo>
                  <a:pt x="8009009" y="3834458"/>
                  <a:pt x="7859632" y="3876817"/>
                  <a:pt x="7562112" y="3861310"/>
                </a:cubicBezTo>
                <a:cubicBezTo>
                  <a:pt x="7264592" y="3845803"/>
                  <a:pt x="7264417" y="3857411"/>
                  <a:pt x="7112736" y="3861310"/>
                </a:cubicBezTo>
                <a:cubicBezTo>
                  <a:pt x="6961055" y="3865209"/>
                  <a:pt x="6905106" y="3844382"/>
                  <a:pt x="6769095" y="3861310"/>
                </a:cubicBezTo>
                <a:cubicBezTo>
                  <a:pt x="6633084" y="3878238"/>
                  <a:pt x="6191418" y="3875921"/>
                  <a:pt x="5896777" y="3861310"/>
                </a:cubicBezTo>
                <a:cubicBezTo>
                  <a:pt x="5602136" y="3846699"/>
                  <a:pt x="5494045" y="3839335"/>
                  <a:pt x="5341666" y="3861310"/>
                </a:cubicBezTo>
                <a:cubicBezTo>
                  <a:pt x="5189287" y="3883285"/>
                  <a:pt x="4787286" y="3895537"/>
                  <a:pt x="4575083" y="3861310"/>
                </a:cubicBezTo>
                <a:cubicBezTo>
                  <a:pt x="4362880" y="3827083"/>
                  <a:pt x="4308741" y="3863823"/>
                  <a:pt x="4231442" y="3861310"/>
                </a:cubicBezTo>
                <a:cubicBezTo>
                  <a:pt x="4154143" y="3858797"/>
                  <a:pt x="3917742" y="3873031"/>
                  <a:pt x="3782066" y="3861310"/>
                </a:cubicBezTo>
                <a:cubicBezTo>
                  <a:pt x="3646390" y="3849589"/>
                  <a:pt x="3187983" y="3885554"/>
                  <a:pt x="3015483" y="3861310"/>
                </a:cubicBezTo>
                <a:cubicBezTo>
                  <a:pt x="2842983" y="3837066"/>
                  <a:pt x="2707572" y="3858132"/>
                  <a:pt x="2566107" y="3861310"/>
                </a:cubicBezTo>
                <a:cubicBezTo>
                  <a:pt x="2424642" y="3864488"/>
                  <a:pt x="2325579" y="3854556"/>
                  <a:pt x="2116731" y="3861310"/>
                </a:cubicBezTo>
                <a:cubicBezTo>
                  <a:pt x="1907883" y="3868064"/>
                  <a:pt x="1670185" y="3851473"/>
                  <a:pt x="1350149" y="3861310"/>
                </a:cubicBezTo>
                <a:cubicBezTo>
                  <a:pt x="1030113" y="3871147"/>
                  <a:pt x="871781" y="3825494"/>
                  <a:pt x="530698" y="3861310"/>
                </a:cubicBezTo>
                <a:cubicBezTo>
                  <a:pt x="185083" y="3859425"/>
                  <a:pt x="-10829" y="3558075"/>
                  <a:pt x="0" y="3330612"/>
                </a:cubicBezTo>
                <a:cubicBezTo>
                  <a:pt x="-2944" y="3139072"/>
                  <a:pt x="-23829" y="2782776"/>
                  <a:pt x="0" y="2630634"/>
                </a:cubicBezTo>
                <a:cubicBezTo>
                  <a:pt x="23829" y="2478492"/>
                  <a:pt x="-23560" y="2251973"/>
                  <a:pt x="0" y="1958654"/>
                </a:cubicBezTo>
                <a:cubicBezTo>
                  <a:pt x="23560" y="1665335"/>
                  <a:pt x="26962" y="1513110"/>
                  <a:pt x="0" y="1314674"/>
                </a:cubicBezTo>
                <a:cubicBezTo>
                  <a:pt x="-26962" y="1116238"/>
                  <a:pt x="-17841" y="901594"/>
                  <a:pt x="0" y="530698"/>
                </a:cubicBezTo>
                <a:close/>
              </a:path>
              <a:path w="11634951" h="3861310" stroke="0" extrusionOk="0">
                <a:moveTo>
                  <a:pt x="0" y="530698"/>
                </a:moveTo>
                <a:cubicBezTo>
                  <a:pt x="-63042" y="210274"/>
                  <a:pt x="240453" y="73067"/>
                  <a:pt x="530698" y="0"/>
                </a:cubicBezTo>
                <a:cubicBezTo>
                  <a:pt x="721466" y="3303"/>
                  <a:pt x="939512" y="-13554"/>
                  <a:pt x="1085810" y="0"/>
                </a:cubicBezTo>
                <a:cubicBezTo>
                  <a:pt x="1232108" y="13554"/>
                  <a:pt x="1477117" y="-23764"/>
                  <a:pt x="1852392" y="0"/>
                </a:cubicBezTo>
                <a:cubicBezTo>
                  <a:pt x="2227667" y="23764"/>
                  <a:pt x="2028958" y="-7310"/>
                  <a:pt x="2196033" y="0"/>
                </a:cubicBezTo>
                <a:cubicBezTo>
                  <a:pt x="2363108" y="7310"/>
                  <a:pt x="2725412" y="-31051"/>
                  <a:pt x="2962616" y="0"/>
                </a:cubicBezTo>
                <a:cubicBezTo>
                  <a:pt x="3199820" y="31051"/>
                  <a:pt x="3180931" y="708"/>
                  <a:pt x="3306256" y="0"/>
                </a:cubicBezTo>
                <a:cubicBezTo>
                  <a:pt x="3431581" y="-708"/>
                  <a:pt x="3692711" y="36332"/>
                  <a:pt x="4072839" y="0"/>
                </a:cubicBezTo>
                <a:cubicBezTo>
                  <a:pt x="4452967" y="-36332"/>
                  <a:pt x="4472791" y="-1033"/>
                  <a:pt x="4733686" y="0"/>
                </a:cubicBezTo>
                <a:cubicBezTo>
                  <a:pt x="4994581" y="1033"/>
                  <a:pt x="5073343" y="-10085"/>
                  <a:pt x="5288798" y="0"/>
                </a:cubicBezTo>
                <a:cubicBezTo>
                  <a:pt x="5504253" y="10085"/>
                  <a:pt x="5781597" y="-12824"/>
                  <a:pt x="5949645" y="0"/>
                </a:cubicBezTo>
                <a:cubicBezTo>
                  <a:pt x="6117693" y="12824"/>
                  <a:pt x="6340856" y="-28758"/>
                  <a:pt x="6716228" y="0"/>
                </a:cubicBezTo>
                <a:cubicBezTo>
                  <a:pt x="7091600" y="28758"/>
                  <a:pt x="7050085" y="-13953"/>
                  <a:pt x="7377075" y="0"/>
                </a:cubicBezTo>
                <a:cubicBezTo>
                  <a:pt x="7704065" y="13953"/>
                  <a:pt x="7671146" y="-2588"/>
                  <a:pt x="7826451" y="0"/>
                </a:cubicBezTo>
                <a:cubicBezTo>
                  <a:pt x="7981756" y="2588"/>
                  <a:pt x="8181820" y="-12487"/>
                  <a:pt x="8275827" y="0"/>
                </a:cubicBezTo>
                <a:cubicBezTo>
                  <a:pt x="8369834" y="12487"/>
                  <a:pt x="8557171" y="4260"/>
                  <a:pt x="8725203" y="0"/>
                </a:cubicBezTo>
                <a:cubicBezTo>
                  <a:pt x="8893235" y="-4260"/>
                  <a:pt x="8957129" y="-4428"/>
                  <a:pt x="9174579" y="0"/>
                </a:cubicBezTo>
                <a:cubicBezTo>
                  <a:pt x="9392029" y="4428"/>
                  <a:pt x="9733265" y="-18017"/>
                  <a:pt x="9941162" y="0"/>
                </a:cubicBezTo>
                <a:cubicBezTo>
                  <a:pt x="10149059" y="18017"/>
                  <a:pt x="10239871" y="4351"/>
                  <a:pt x="10390538" y="0"/>
                </a:cubicBezTo>
                <a:cubicBezTo>
                  <a:pt x="10541205" y="-4351"/>
                  <a:pt x="10841398" y="-16407"/>
                  <a:pt x="11104253" y="0"/>
                </a:cubicBezTo>
                <a:cubicBezTo>
                  <a:pt x="11387858" y="46149"/>
                  <a:pt x="11648577" y="207806"/>
                  <a:pt x="11634951" y="530698"/>
                </a:cubicBezTo>
                <a:cubicBezTo>
                  <a:pt x="11623858" y="679118"/>
                  <a:pt x="11599323" y="1030756"/>
                  <a:pt x="11634951" y="1258676"/>
                </a:cubicBezTo>
                <a:cubicBezTo>
                  <a:pt x="11670579" y="1486596"/>
                  <a:pt x="11660697" y="1756435"/>
                  <a:pt x="11634951" y="1986653"/>
                </a:cubicBezTo>
                <a:cubicBezTo>
                  <a:pt x="11609205" y="2216871"/>
                  <a:pt x="11605857" y="2447766"/>
                  <a:pt x="11634951" y="2714631"/>
                </a:cubicBezTo>
                <a:cubicBezTo>
                  <a:pt x="11664045" y="2981496"/>
                  <a:pt x="11661414" y="3206861"/>
                  <a:pt x="11634951" y="3330612"/>
                </a:cubicBezTo>
                <a:cubicBezTo>
                  <a:pt x="11644710" y="3606794"/>
                  <a:pt x="11406165" y="3928468"/>
                  <a:pt x="11104253" y="3861310"/>
                </a:cubicBezTo>
                <a:cubicBezTo>
                  <a:pt x="11034361" y="3871299"/>
                  <a:pt x="10834137" y="3848915"/>
                  <a:pt x="10760612" y="3861310"/>
                </a:cubicBezTo>
                <a:cubicBezTo>
                  <a:pt x="10687087" y="3873705"/>
                  <a:pt x="10577323" y="3872221"/>
                  <a:pt x="10416972" y="3861310"/>
                </a:cubicBezTo>
                <a:cubicBezTo>
                  <a:pt x="10256621" y="3850399"/>
                  <a:pt x="10164389" y="3847199"/>
                  <a:pt x="10073331" y="3861310"/>
                </a:cubicBezTo>
                <a:cubicBezTo>
                  <a:pt x="9982273" y="3875421"/>
                  <a:pt x="9869375" y="3874646"/>
                  <a:pt x="9729691" y="3861310"/>
                </a:cubicBezTo>
                <a:cubicBezTo>
                  <a:pt x="9590007" y="3847974"/>
                  <a:pt x="9382855" y="3886146"/>
                  <a:pt x="9174579" y="3861310"/>
                </a:cubicBezTo>
                <a:cubicBezTo>
                  <a:pt x="8966303" y="3836474"/>
                  <a:pt x="8763022" y="3832127"/>
                  <a:pt x="8513732" y="3861310"/>
                </a:cubicBezTo>
                <a:cubicBezTo>
                  <a:pt x="8264442" y="3890493"/>
                  <a:pt x="8058692" y="3867775"/>
                  <a:pt x="7641414" y="3861310"/>
                </a:cubicBezTo>
                <a:cubicBezTo>
                  <a:pt x="7224136" y="3854845"/>
                  <a:pt x="7126841" y="3845207"/>
                  <a:pt x="6980567" y="3861310"/>
                </a:cubicBezTo>
                <a:cubicBezTo>
                  <a:pt x="6834293" y="3877413"/>
                  <a:pt x="6738936" y="3873526"/>
                  <a:pt x="6636926" y="3861310"/>
                </a:cubicBezTo>
                <a:cubicBezTo>
                  <a:pt x="6534916" y="3849094"/>
                  <a:pt x="6234221" y="3877346"/>
                  <a:pt x="5870343" y="3861310"/>
                </a:cubicBezTo>
                <a:cubicBezTo>
                  <a:pt x="5506465" y="3845274"/>
                  <a:pt x="5540693" y="3879595"/>
                  <a:pt x="5420967" y="3861310"/>
                </a:cubicBezTo>
                <a:cubicBezTo>
                  <a:pt x="5301241" y="3843025"/>
                  <a:pt x="4847407" y="3842096"/>
                  <a:pt x="4654384" y="3861310"/>
                </a:cubicBezTo>
                <a:cubicBezTo>
                  <a:pt x="4461361" y="3880524"/>
                  <a:pt x="4181524" y="3882656"/>
                  <a:pt x="3993537" y="3861310"/>
                </a:cubicBezTo>
                <a:cubicBezTo>
                  <a:pt x="3805550" y="3839964"/>
                  <a:pt x="3759988" y="3853954"/>
                  <a:pt x="3544161" y="3861310"/>
                </a:cubicBezTo>
                <a:cubicBezTo>
                  <a:pt x="3328334" y="3868666"/>
                  <a:pt x="2866513" y="3877111"/>
                  <a:pt x="2671843" y="3861310"/>
                </a:cubicBezTo>
                <a:cubicBezTo>
                  <a:pt x="2477173" y="3845509"/>
                  <a:pt x="2320910" y="3848414"/>
                  <a:pt x="2116731" y="3861310"/>
                </a:cubicBezTo>
                <a:cubicBezTo>
                  <a:pt x="1912552" y="3874206"/>
                  <a:pt x="1636986" y="3831216"/>
                  <a:pt x="1350149" y="3861310"/>
                </a:cubicBezTo>
                <a:cubicBezTo>
                  <a:pt x="1063312" y="3891404"/>
                  <a:pt x="719135" y="3857216"/>
                  <a:pt x="530698" y="3861310"/>
                </a:cubicBezTo>
                <a:cubicBezTo>
                  <a:pt x="258150" y="3833741"/>
                  <a:pt x="8066" y="3639623"/>
                  <a:pt x="0" y="3330612"/>
                </a:cubicBezTo>
                <a:cubicBezTo>
                  <a:pt x="25818" y="3156607"/>
                  <a:pt x="-3607" y="3007812"/>
                  <a:pt x="0" y="2714631"/>
                </a:cubicBezTo>
                <a:cubicBezTo>
                  <a:pt x="3607" y="2421450"/>
                  <a:pt x="-4044" y="2220644"/>
                  <a:pt x="0" y="2042652"/>
                </a:cubicBezTo>
                <a:cubicBezTo>
                  <a:pt x="4044" y="1864660"/>
                  <a:pt x="-32625" y="1491478"/>
                  <a:pt x="0" y="1286675"/>
                </a:cubicBezTo>
                <a:cubicBezTo>
                  <a:pt x="32625" y="1081872"/>
                  <a:pt x="-23352" y="726098"/>
                  <a:pt x="0" y="530698"/>
                </a:cubicBezTo>
                <a:close/>
              </a:path>
            </a:pathLst>
          </a:custGeom>
          <a:solidFill>
            <a:srgbClr val="FFFFCC"/>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Chiều chiều, chúng tôi ra ngồi gốc đa hóng mát. Lúa vàng gợn sóng. Đây đó, ễnh ương ộp oạp, và xa xa, giữa cánh đồng, đàn trâu bắt đầu ra về, lững thững từng bước nặng nề, nhịp nhàng. Bóng sừng trâu dưới ánh chiều kéo dài, lan giữa ruộng đồng yên lặng. </a:t>
            </a:r>
          </a:p>
        </p:txBody>
      </p:sp>
      <p:sp>
        <p:nvSpPr>
          <p:cNvPr id="6" name="Rectangle: Diagonal Corners Rounded 5"/>
          <p:cNvSpPr/>
          <p:nvPr/>
        </p:nvSpPr>
        <p:spPr>
          <a:xfrm>
            <a:off x="819512" y="1550728"/>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3</a:t>
            </a:r>
          </a:p>
        </p:txBody>
      </p:sp>
      <p:pic>
        <p:nvPicPr>
          <p:cNvPr id="7" name="Picture 6"/>
          <p:cNvPicPr>
            <a:picLocks noChangeAspect="1"/>
          </p:cNvPicPr>
          <p:nvPr/>
        </p:nvPicPr>
        <p:blipFill>
          <a:blip r:embed="rId3"/>
          <a:stretch>
            <a:fillRect/>
          </a:stretch>
        </p:blipFill>
        <p:spPr>
          <a:xfrm>
            <a:off x="202058" y="123825"/>
            <a:ext cx="5948517" cy="1189703"/>
          </a:xfrm>
          <a:prstGeom prst="rect">
            <a:avLst/>
          </a:prstGeom>
        </p:spPr>
      </p:pic>
      <p:cxnSp>
        <p:nvCxnSpPr>
          <p:cNvPr id="2" name="Đường nối Thẳng 18"/>
          <p:cNvCxnSpPr/>
          <p:nvPr/>
        </p:nvCxnSpPr>
        <p:spPr>
          <a:xfrm flipV="1">
            <a:off x="5835070" y="3840839"/>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Đường nối Thẳng 18"/>
          <p:cNvCxnSpPr/>
          <p:nvPr/>
        </p:nvCxnSpPr>
        <p:spPr>
          <a:xfrm flipV="1">
            <a:off x="9521245" y="3821789"/>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18"/>
          <p:cNvCxnSpPr/>
          <p:nvPr/>
        </p:nvCxnSpPr>
        <p:spPr>
          <a:xfrm flipV="1">
            <a:off x="11359570" y="381226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p:cNvCxnSpPr/>
          <p:nvPr/>
        </p:nvCxnSpPr>
        <p:spPr>
          <a:xfrm flipV="1">
            <a:off x="4358695" y="436471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18"/>
          <p:cNvCxnSpPr/>
          <p:nvPr/>
        </p:nvCxnSpPr>
        <p:spPr>
          <a:xfrm flipV="1">
            <a:off x="9092620" y="436471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Đường nối Thẳng 18"/>
          <p:cNvCxnSpPr/>
          <p:nvPr/>
        </p:nvCxnSpPr>
        <p:spPr>
          <a:xfrm flipV="1">
            <a:off x="4939720" y="487906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8"/>
          <p:cNvCxnSpPr/>
          <p:nvPr/>
        </p:nvCxnSpPr>
        <p:spPr>
          <a:xfrm flipV="1">
            <a:off x="7282870" y="493621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8"/>
          <p:cNvCxnSpPr/>
          <p:nvPr/>
        </p:nvCxnSpPr>
        <p:spPr>
          <a:xfrm flipV="1">
            <a:off x="7368595" y="493621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73" name="TextBox1">
            <a:extLst>
              <a:ext uri="{FF2B5EF4-FFF2-40B4-BE49-F238E27FC236}">
                <a16:creationId xmlns:a16="http://schemas.microsoft.com/office/drawing/2014/main" id="{EA8EC6CB-48F0-4B56-9B1A-B1CA6EF06A90}"/>
              </a:ext>
            </a:extLst>
          </p:cNvPr>
          <p:cNvPicPr>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6707188" y="161925"/>
            <a:ext cx="5283200" cy="17875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2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p:cNvSpPr/>
          <p:nvPr/>
        </p:nvSpPr>
        <p:spPr>
          <a:xfrm>
            <a:off x="523417" y="292409"/>
            <a:ext cx="11145166" cy="6273182"/>
          </a:xfrm>
          <a:custGeom>
            <a:avLst/>
            <a:gdLst>
              <a:gd name="connsiteX0" fmla="*/ 727564 w 11145166"/>
              <a:gd name="connsiteY0" fmla="*/ 0 h 6273182"/>
              <a:gd name="connsiteX1" fmla="*/ 10519792 w 11145166"/>
              <a:gd name="connsiteY1" fmla="*/ 0 h 6273182"/>
              <a:gd name="connsiteX2" fmla="*/ 11145166 w 11145166"/>
              <a:gd name="connsiteY2" fmla="*/ 625374 h 6273182"/>
              <a:gd name="connsiteX3" fmla="*/ 11145166 w 11145166"/>
              <a:gd name="connsiteY3" fmla="*/ 5545618 h 6273182"/>
              <a:gd name="connsiteX4" fmla="*/ 10417602 w 11145166"/>
              <a:gd name="connsiteY4" fmla="*/ 6273182 h 6273182"/>
              <a:gd name="connsiteX5" fmla="*/ 625374 w 11145166"/>
              <a:gd name="connsiteY5" fmla="*/ 6273182 h 6273182"/>
              <a:gd name="connsiteX6" fmla="*/ 0 w 11145166"/>
              <a:gd name="connsiteY6" fmla="*/ 5647808 h 6273182"/>
              <a:gd name="connsiteX7" fmla="*/ 0 w 11145166"/>
              <a:gd name="connsiteY7" fmla="*/ 727564 h 6273182"/>
              <a:gd name="connsiteX8" fmla="*/ 727564 w 11145166"/>
              <a:gd name="connsiteY8" fmla="*/ 0 h 62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5166" h="6273182" fill="none" extrusionOk="0">
                <a:moveTo>
                  <a:pt x="727564" y="0"/>
                </a:moveTo>
                <a:cubicBezTo>
                  <a:pt x="2262186" y="130856"/>
                  <a:pt x="6884517" y="126729"/>
                  <a:pt x="10519792" y="0"/>
                </a:cubicBezTo>
                <a:cubicBezTo>
                  <a:pt x="10923471" y="24634"/>
                  <a:pt x="11130423" y="320864"/>
                  <a:pt x="11145166" y="625374"/>
                </a:cubicBezTo>
                <a:cubicBezTo>
                  <a:pt x="11200049" y="2679904"/>
                  <a:pt x="11253951" y="4942187"/>
                  <a:pt x="11145166" y="5545618"/>
                </a:cubicBezTo>
                <a:cubicBezTo>
                  <a:pt x="11188985" y="5981528"/>
                  <a:pt x="10874590" y="6243181"/>
                  <a:pt x="10417602" y="6273182"/>
                </a:cubicBezTo>
                <a:cubicBezTo>
                  <a:pt x="8051751" y="6379749"/>
                  <a:pt x="4483135" y="6132665"/>
                  <a:pt x="625374" y="6273182"/>
                </a:cubicBezTo>
                <a:cubicBezTo>
                  <a:pt x="343191" y="6272050"/>
                  <a:pt x="-19" y="5949480"/>
                  <a:pt x="0" y="5647808"/>
                </a:cubicBezTo>
                <a:cubicBezTo>
                  <a:pt x="60567" y="3754031"/>
                  <a:pt x="88459" y="1286404"/>
                  <a:pt x="0" y="727564"/>
                </a:cubicBezTo>
                <a:cubicBezTo>
                  <a:pt x="-6112" y="330501"/>
                  <a:pt x="334932" y="1335"/>
                  <a:pt x="727564" y="0"/>
                </a:cubicBezTo>
                <a:close/>
              </a:path>
              <a:path w="11145166" h="6273182" stroke="0" extrusionOk="0">
                <a:moveTo>
                  <a:pt x="727564" y="0"/>
                </a:moveTo>
                <a:cubicBezTo>
                  <a:pt x="3997314" y="-89578"/>
                  <a:pt x="8799033" y="-133700"/>
                  <a:pt x="10519792" y="0"/>
                </a:cubicBezTo>
                <a:cubicBezTo>
                  <a:pt x="10905007" y="-55238"/>
                  <a:pt x="11137793" y="276087"/>
                  <a:pt x="11145166" y="625374"/>
                </a:cubicBezTo>
                <a:cubicBezTo>
                  <a:pt x="11118422" y="2530154"/>
                  <a:pt x="11097253" y="3466701"/>
                  <a:pt x="11145166" y="5545618"/>
                </a:cubicBezTo>
                <a:cubicBezTo>
                  <a:pt x="11143946" y="5928686"/>
                  <a:pt x="10802493" y="6206670"/>
                  <a:pt x="10417602" y="6273182"/>
                </a:cubicBezTo>
                <a:cubicBezTo>
                  <a:pt x="6878744" y="6294014"/>
                  <a:pt x="3146596" y="6152716"/>
                  <a:pt x="625374" y="6273182"/>
                </a:cubicBezTo>
                <a:cubicBezTo>
                  <a:pt x="234496" y="6247376"/>
                  <a:pt x="7552" y="5967657"/>
                  <a:pt x="0" y="5647808"/>
                </a:cubicBezTo>
                <a:cubicBezTo>
                  <a:pt x="34198" y="3331751"/>
                  <a:pt x="156806" y="1392288"/>
                  <a:pt x="0" y="727564"/>
                </a:cubicBezTo>
                <a:cubicBezTo>
                  <a:pt x="-49672" y="365863"/>
                  <a:pt x="401440" y="-10151"/>
                  <a:pt x="727564" y="0"/>
                </a:cubicBezTo>
                <a:close/>
              </a:path>
            </a:pathLst>
          </a:custGeom>
          <a:solidFill>
            <a:schemeClr val="bg1">
              <a:alpha val="91000"/>
            </a:schemeClr>
          </a:solidFill>
          <a:ln w="76200">
            <a:solidFill>
              <a:srgbClr val="33CC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1065868" y="529770"/>
            <a:ext cx="10231240" cy="1446550"/>
          </a:xfrm>
          <a:prstGeom prst="rect">
            <a:avLst/>
          </a:prstGeom>
          <a:noFill/>
        </p:spPr>
        <p:txBody>
          <a:bodyPr wrap="square">
            <a:spAutoFit/>
          </a:bodyPr>
          <a:lstStyle/>
          <a:p>
            <a:pPr lvl="0" algn="ctr"/>
            <a:r>
              <a:rPr lang="en-US" sz="4400" b="1" dirty="0">
                <a:solidFill>
                  <a:srgbClr val="002060"/>
                </a:solidFill>
                <a:latin typeface="Calibri" panose="020F0502020204030204" pitchFamily="34" charset="0"/>
                <a:cs typeface="Calibri" panose="020F0502020204030204" pitchFamily="34" charset="0"/>
              </a:rPr>
              <a:t>1. </a:t>
            </a:r>
            <a:r>
              <a:rPr lang="vi-VN" sz="4400" b="1" dirty="0">
                <a:solidFill>
                  <a:srgbClr val="002060"/>
                </a:solidFill>
                <a:latin typeface="Calibri" panose="020F0502020204030204" pitchFamily="34" charset="0"/>
                <a:cs typeface="Calibri" panose="020F0502020204030204" pitchFamily="34" charset="0"/>
              </a:rPr>
              <a:t>Nghĩ về quê hương tác giả nhớ nhất hình ảnh nào?</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0" name="Picture 9" descr="A picture containing clipart&#10;&#10;Description automatically generated"/>
          <p:cNvPicPr>
            <a:picLocks noChangeAspect="1"/>
          </p:cNvPicPr>
          <p:nvPr/>
        </p:nvPicPr>
        <p:blipFill>
          <a:blip r:embed="rId4">
            <a:extLst>
              <a:ext uri="{BEBA8EAE-BF5A-486C-A8C5-ECC9F3942E4B}">
                <a14:imgProps xmlns:a14="http://schemas.microsoft.com/office/drawing/2010/main">
                  <a14:imgLayer r:embed="rId5">
                    <a14:imgEffect>
                      <a14:backgroundRemoval t="6993" b="91108" l="9994" r="89942">
                        <a14:foregroundMark x1="52781" y1="6993" x2="57277" y2="10833"/>
                        <a14:foregroundMark x1="50517" y1="91108" x2="45828" y2="78860"/>
                        <a14:foregroundMark x1="44179" y1="14632" x2="48480" y2="16694"/>
                      </a14:backgroundRemoval>
                    </a14:imgEffect>
                  </a14:imgLayer>
                </a14:imgProps>
              </a:ext>
              <a:ext uri="{28A0092B-C50C-407E-A947-70E740481C1C}">
                <a14:useLocalDpi xmlns:a14="http://schemas.microsoft.com/office/drawing/2010/main" val="0"/>
              </a:ext>
            </a:extLst>
          </a:blip>
          <a:stretch>
            <a:fillRect/>
          </a:stretch>
        </p:blipFill>
        <p:spPr>
          <a:xfrm flipH="1">
            <a:off x="-210806" y="2272564"/>
            <a:ext cx="5229546" cy="4183636"/>
          </a:xfrm>
          <a:prstGeom prst="rect">
            <a:avLst/>
          </a:prstGeom>
        </p:spPr>
      </p:pic>
      <p:grpSp>
        <p:nvGrpSpPr>
          <p:cNvPr id="11" name="Group 10"/>
          <p:cNvGrpSpPr/>
          <p:nvPr/>
        </p:nvGrpSpPr>
        <p:grpSpPr>
          <a:xfrm>
            <a:off x="4094750" y="2367537"/>
            <a:ext cx="7293339" cy="2763263"/>
            <a:chOff x="4638596" y="3133618"/>
            <a:chExt cx="5543094" cy="3000054"/>
          </a:xfrm>
        </p:grpSpPr>
        <p:sp>
          <p:nvSpPr>
            <p:cNvPr id="3" name="Rectangle: Rounded Corners 2"/>
            <p:cNvSpPr/>
            <p:nvPr/>
          </p:nvSpPr>
          <p:spPr>
            <a:xfrm>
              <a:off x="4638596" y="3133618"/>
              <a:ext cx="5543094" cy="3000054"/>
            </a:xfrm>
            <a:prstGeom prst="roundRect">
              <a:avLst/>
            </a:prstGeom>
            <a:solidFill>
              <a:schemeClr val="bg1"/>
            </a:solidFill>
            <a:ln w="28575">
              <a:solidFill>
                <a:srgbClr val="217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4638596" y="3429001"/>
              <a:ext cx="5440351" cy="23083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Nghĩ về quê hương, tác giả nhớ nhất hình ảnh cây đa. Vì cây đa ở ngay trước xóm./ Vì cây đa gắn liền với tuổi thơ của tác giả,…</a:t>
              </a:r>
              <a:endParaRPr kumimoji="0" lang="en-US" sz="3600" b="0"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p:cNvSpPr/>
          <p:nvPr/>
        </p:nvSpPr>
        <p:spPr>
          <a:xfrm>
            <a:off x="523417" y="292409"/>
            <a:ext cx="11145166" cy="6273182"/>
          </a:xfrm>
          <a:custGeom>
            <a:avLst/>
            <a:gdLst>
              <a:gd name="connsiteX0" fmla="*/ 727564 w 11145166"/>
              <a:gd name="connsiteY0" fmla="*/ 0 h 6273182"/>
              <a:gd name="connsiteX1" fmla="*/ 10519792 w 11145166"/>
              <a:gd name="connsiteY1" fmla="*/ 0 h 6273182"/>
              <a:gd name="connsiteX2" fmla="*/ 11145166 w 11145166"/>
              <a:gd name="connsiteY2" fmla="*/ 625374 h 6273182"/>
              <a:gd name="connsiteX3" fmla="*/ 11145166 w 11145166"/>
              <a:gd name="connsiteY3" fmla="*/ 5545618 h 6273182"/>
              <a:gd name="connsiteX4" fmla="*/ 10417602 w 11145166"/>
              <a:gd name="connsiteY4" fmla="*/ 6273182 h 6273182"/>
              <a:gd name="connsiteX5" fmla="*/ 625374 w 11145166"/>
              <a:gd name="connsiteY5" fmla="*/ 6273182 h 6273182"/>
              <a:gd name="connsiteX6" fmla="*/ 0 w 11145166"/>
              <a:gd name="connsiteY6" fmla="*/ 5647808 h 6273182"/>
              <a:gd name="connsiteX7" fmla="*/ 0 w 11145166"/>
              <a:gd name="connsiteY7" fmla="*/ 727564 h 6273182"/>
              <a:gd name="connsiteX8" fmla="*/ 727564 w 11145166"/>
              <a:gd name="connsiteY8" fmla="*/ 0 h 62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5166" h="6273182" fill="none" extrusionOk="0">
                <a:moveTo>
                  <a:pt x="727564" y="0"/>
                </a:moveTo>
                <a:cubicBezTo>
                  <a:pt x="2262186" y="130856"/>
                  <a:pt x="6884517" y="126729"/>
                  <a:pt x="10519792" y="0"/>
                </a:cubicBezTo>
                <a:cubicBezTo>
                  <a:pt x="10923471" y="24634"/>
                  <a:pt x="11130423" y="320864"/>
                  <a:pt x="11145166" y="625374"/>
                </a:cubicBezTo>
                <a:cubicBezTo>
                  <a:pt x="11200049" y="2679904"/>
                  <a:pt x="11253951" y="4942187"/>
                  <a:pt x="11145166" y="5545618"/>
                </a:cubicBezTo>
                <a:cubicBezTo>
                  <a:pt x="11188985" y="5981528"/>
                  <a:pt x="10874590" y="6243181"/>
                  <a:pt x="10417602" y="6273182"/>
                </a:cubicBezTo>
                <a:cubicBezTo>
                  <a:pt x="8051751" y="6379749"/>
                  <a:pt x="4483135" y="6132665"/>
                  <a:pt x="625374" y="6273182"/>
                </a:cubicBezTo>
                <a:cubicBezTo>
                  <a:pt x="343191" y="6272050"/>
                  <a:pt x="-19" y="5949480"/>
                  <a:pt x="0" y="5647808"/>
                </a:cubicBezTo>
                <a:cubicBezTo>
                  <a:pt x="60567" y="3754031"/>
                  <a:pt x="88459" y="1286404"/>
                  <a:pt x="0" y="727564"/>
                </a:cubicBezTo>
                <a:cubicBezTo>
                  <a:pt x="-6112" y="330501"/>
                  <a:pt x="334932" y="1335"/>
                  <a:pt x="727564" y="0"/>
                </a:cubicBezTo>
                <a:close/>
              </a:path>
              <a:path w="11145166" h="6273182" stroke="0" extrusionOk="0">
                <a:moveTo>
                  <a:pt x="727564" y="0"/>
                </a:moveTo>
                <a:cubicBezTo>
                  <a:pt x="3997314" y="-89578"/>
                  <a:pt x="8799033" y="-133700"/>
                  <a:pt x="10519792" y="0"/>
                </a:cubicBezTo>
                <a:cubicBezTo>
                  <a:pt x="10905007" y="-55238"/>
                  <a:pt x="11137793" y="276087"/>
                  <a:pt x="11145166" y="625374"/>
                </a:cubicBezTo>
                <a:cubicBezTo>
                  <a:pt x="11118422" y="2530154"/>
                  <a:pt x="11097253" y="3466701"/>
                  <a:pt x="11145166" y="5545618"/>
                </a:cubicBezTo>
                <a:cubicBezTo>
                  <a:pt x="11143946" y="5928686"/>
                  <a:pt x="10802493" y="6206670"/>
                  <a:pt x="10417602" y="6273182"/>
                </a:cubicBezTo>
                <a:cubicBezTo>
                  <a:pt x="6878744" y="6294014"/>
                  <a:pt x="3146596" y="6152716"/>
                  <a:pt x="625374" y="6273182"/>
                </a:cubicBezTo>
                <a:cubicBezTo>
                  <a:pt x="234496" y="6247376"/>
                  <a:pt x="7552" y="5967657"/>
                  <a:pt x="0" y="5647808"/>
                </a:cubicBezTo>
                <a:cubicBezTo>
                  <a:pt x="34198" y="3331751"/>
                  <a:pt x="156806" y="1392288"/>
                  <a:pt x="0" y="727564"/>
                </a:cubicBezTo>
                <a:cubicBezTo>
                  <a:pt x="-49672" y="365863"/>
                  <a:pt x="401440" y="-10151"/>
                  <a:pt x="727564" y="0"/>
                </a:cubicBezTo>
                <a:close/>
              </a:path>
            </a:pathLst>
          </a:custGeom>
          <a:solidFill>
            <a:schemeClr val="bg1">
              <a:alpha val="91000"/>
            </a:schemeClr>
          </a:solidFill>
          <a:ln w="76200">
            <a:solidFill>
              <a:srgbClr val="33CC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771525" y="529770"/>
            <a:ext cx="10525583" cy="769441"/>
          </a:xfrm>
          <a:prstGeom prst="rect">
            <a:avLst/>
          </a:prstGeom>
          <a:noFill/>
        </p:spPr>
        <p:txBody>
          <a:bodyPr wrap="square">
            <a:spAutoFit/>
          </a:bodyPr>
          <a:lstStyle/>
          <a:p>
            <a:pPr lvl="0" algn="ctr"/>
            <a:r>
              <a:rPr lang="en-US" sz="4400" b="1" dirty="0">
                <a:solidFill>
                  <a:srgbClr val="002060"/>
                </a:solidFill>
                <a:latin typeface="Calibri" panose="020F0502020204030204" pitchFamily="34" charset="0"/>
                <a:cs typeface="Calibri" panose="020F0502020204030204" pitchFamily="34" charset="0"/>
              </a:rPr>
              <a:t>2. </a:t>
            </a:r>
            <a:r>
              <a:rPr lang="vi-VN" sz="4400" b="1" dirty="0">
                <a:solidFill>
                  <a:srgbClr val="002060"/>
                </a:solidFill>
                <a:latin typeface="Calibri" panose="020F0502020204030204" pitchFamily="34" charset="0"/>
                <a:cs typeface="Calibri" panose="020F0502020204030204" pitchFamily="34" charset="0"/>
              </a:rPr>
              <a:t>Cây đa quê hương được tả như thế nào? </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23" name="Picture 22"/>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995612" y="1595437"/>
            <a:ext cx="6415088" cy="465753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p:cNvSpPr/>
          <p:nvPr/>
        </p:nvSpPr>
        <p:spPr>
          <a:xfrm>
            <a:off x="523417" y="292409"/>
            <a:ext cx="11145166" cy="6273182"/>
          </a:xfrm>
          <a:custGeom>
            <a:avLst/>
            <a:gdLst>
              <a:gd name="connsiteX0" fmla="*/ 727564 w 11145166"/>
              <a:gd name="connsiteY0" fmla="*/ 0 h 6273182"/>
              <a:gd name="connsiteX1" fmla="*/ 10519792 w 11145166"/>
              <a:gd name="connsiteY1" fmla="*/ 0 h 6273182"/>
              <a:gd name="connsiteX2" fmla="*/ 11145166 w 11145166"/>
              <a:gd name="connsiteY2" fmla="*/ 625374 h 6273182"/>
              <a:gd name="connsiteX3" fmla="*/ 11145166 w 11145166"/>
              <a:gd name="connsiteY3" fmla="*/ 5545618 h 6273182"/>
              <a:gd name="connsiteX4" fmla="*/ 10417602 w 11145166"/>
              <a:gd name="connsiteY4" fmla="*/ 6273182 h 6273182"/>
              <a:gd name="connsiteX5" fmla="*/ 625374 w 11145166"/>
              <a:gd name="connsiteY5" fmla="*/ 6273182 h 6273182"/>
              <a:gd name="connsiteX6" fmla="*/ 0 w 11145166"/>
              <a:gd name="connsiteY6" fmla="*/ 5647808 h 6273182"/>
              <a:gd name="connsiteX7" fmla="*/ 0 w 11145166"/>
              <a:gd name="connsiteY7" fmla="*/ 727564 h 6273182"/>
              <a:gd name="connsiteX8" fmla="*/ 727564 w 11145166"/>
              <a:gd name="connsiteY8" fmla="*/ 0 h 62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5166" h="6273182" fill="none" extrusionOk="0">
                <a:moveTo>
                  <a:pt x="727564" y="0"/>
                </a:moveTo>
                <a:cubicBezTo>
                  <a:pt x="2262186" y="130856"/>
                  <a:pt x="6884517" y="126729"/>
                  <a:pt x="10519792" y="0"/>
                </a:cubicBezTo>
                <a:cubicBezTo>
                  <a:pt x="10923471" y="24634"/>
                  <a:pt x="11130423" y="320864"/>
                  <a:pt x="11145166" y="625374"/>
                </a:cubicBezTo>
                <a:cubicBezTo>
                  <a:pt x="11200049" y="2679904"/>
                  <a:pt x="11253951" y="4942187"/>
                  <a:pt x="11145166" y="5545618"/>
                </a:cubicBezTo>
                <a:cubicBezTo>
                  <a:pt x="11188985" y="5981528"/>
                  <a:pt x="10874590" y="6243181"/>
                  <a:pt x="10417602" y="6273182"/>
                </a:cubicBezTo>
                <a:cubicBezTo>
                  <a:pt x="8051751" y="6379749"/>
                  <a:pt x="4483135" y="6132665"/>
                  <a:pt x="625374" y="6273182"/>
                </a:cubicBezTo>
                <a:cubicBezTo>
                  <a:pt x="343191" y="6272050"/>
                  <a:pt x="-19" y="5949480"/>
                  <a:pt x="0" y="5647808"/>
                </a:cubicBezTo>
                <a:cubicBezTo>
                  <a:pt x="60567" y="3754031"/>
                  <a:pt x="88459" y="1286404"/>
                  <a:pt x="0" y="727564"/>
                </a:cubicBezTo>
                <a:cubicBezTo>
                  <a:pt x="-6112" y="330501"/>
                  <a:pt x="334932" y="1335"/>
                  <a:pt x="727564" y="0"/>
                </a:cubicBezTo>
                <a:close/>
              </a:path>
              <a:path w="11145166" h="6273182" stroke="0" extrusionOk="0">
                <a:moveTo>
                  <a:pt x="727564" y="0"/>
                </a:moveTo>
                <a:cubicBezTo>
                  <a:pt x="3997314" y="-89578"/>
                  <a:pt x="8799033" y="-133700"/>
                  <a:pt x="10519792" y="0"/>
                </a:cubicBezTo>
                <a:cubicBezTo>
                  <a:pt x="10905007" y="-55238"/>
                  <a:pt x="11137793" y="276087"/>
                  <a:pt x="11145166" y="625374"/>
                </a:cubicBezTo>
                <a:cubicBezTo>
                  <a:pt x="11118422" y="2530154"/>
                  <a:pt x="11097253" y="3466701"/>
                  <a:pt x="11145166" y="5545618"/>
                </a:cubicBezTo>
                <a:cubicBezTo>
                  <a:pt x="11143946" y="5928686"/>
                  <a:pt x="10802493" y="6206670"/>
                  <a:pt x="10417602" y="6273182"/>
                </a:cubicBezTo>
                <a:cubicBezTo>
                  <a:pt x="6878744" y="6294014"/>
                  <a:pt x="3146596" y="6152716"/>
                  <a:pt x="625374" y="6273182"/>
                </a:cubicBezTo>
                <a:cubicBezTo>
                  <a:pt x="234496" y="6247376"/>
                  <a:pt x="7552" y="5967657"/>
                  <a:pt x="0" y="5647808"/>
                </a:cubicBezTo>
                <a:cubicBezTo>
                  <a:pt x="34198" y="3331751"/>
                  <a:pt x="156806" y="1392288"/>
                  <a:pt x="0" y="727564"/>
                </a:cubicBezTo>
                <a:cubicBezTo>
                  <a:pt x="-49672" y="365863"/>
                  <a:pt x="401440" y="-10151"/>
                  <a:pt x="727564" y="0"/>
                </a:cubicBezTo>
                <a:close/>
              </a:path>
            </a:pathLst>
          </a:custGeom>
          <a:solidFill>
            <a:schemeClr val="bg1">
              <a:alpha val="91000"/>
            </a:schemeClr>
          </a:solidFill>
          <a:ln w="76200">
            <a:solidFill>
              <a:srgbClr val="33CC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 5"/>
          <p:cNvGraphicFramePr>
            <a:graphicFrameLocks noGrp="1"/>
          </p:cNvGraphicFramePr>
          <p:nvPr/>
        </p:nvGraphicFramePr>
        <p:xfrm>
          <a:off x="981075" y="981075"/>
          <a:ext cx="10274300" cy="4908762"/>
        </p:xfrm>
        <a:graphic>
          <a:graphicData uri="http://schemas.openxmlformats.org/drawingml/2006/table">
            <a:tbl>
              <a:tblPr firstRow="1" bandRow="1">
                <a:tableStyleId>{93296810-A885-4BE3-A3E7-6D5BEEA58F35}</a:tableStyleId>
              </a:tblPr>
              <a:tblGrid>
                <a:gridCol w="1352550">
                  <a:extLst>
                    <a:ext uri="{9D8B030D-6E8A-4147-A177-3AD203B41FA5}">
                      <a16:colId xmlns:a16="http://schemas.microsoft.com/office/drawing/2014/main" val="20000"/>
                    </a:ext>
                  </a:extLst>
                </a:gridCol>
                <a:gridCol w="2238375">
                  <a:extLst>
                    <a:ext uri="{9D8B030D-6E8A-4147-A177-3AD203B41FA5}">
                      <a16:colId xmlns:a16="http://schemas.microsoft.com/office/drawing/2014/main" val="20001"/>
                    </a:ext>
                  </a:extLst>
                </a:gridCol>
                <a:gridCol w="6683375">
                  <a:extLst>
                    <a:ext uri="{9D8B030D-6E8A-4147-A177-3AD203B41FA5}">
                      <a16:colId xmlns:a16="http://schemas.microsoft.com/office/drawing/2014/main" val="20002"/>
                    </a:ext>
                  </a:extLst>
                </a:gridCol>
              </a:tblGrid>
              <a:tr h="818127">
                <a:tc rowSpan="6">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dirty="0" err="1">
                          <a:ln>
                            <a:solidFill>
                              <a:srgbClr val="002060"/>
                            </a:solidFill>
                          </a:ln>
                        </a:rPr>
                        <a:t>Tả</a:t>
                      </a:r>
                      <a:r>
                        <a:rPr lang="en-US" sz="3200" dirty="0">
                          <a:ln>
                            <a:solidFill>
                              <a:srgbClr val="002060"/>
                            </a:solidFill>
                          </a:ln>
                        </a:rPr>
                        <a:t> </a:t>
                      </a:r>
                      <a:r>
                        <a:rPr lang="en-US" sz="3200" dirty="0" err="1">
                          <a:ln>
                            <a:solidFill>
                              <a:srgbClr val="002060"/>
                            </a:solidFill>
                          </a:ln>
                        </a:rPr>
                        <a:t>cây</a:t>
                      </a:r>
                      <a:r>
                        <a:rPr lang="en-US" sz="3200" dirty="0">
                          <a:ln>
                            <a:solidFill>
                              <a:srgbClr val="002060"/>
                            </a:solidFill>
                          </a:ln>
                        </a:rPr>
                        <a:t> </a:t>
                      </a:r>
                      <a:r>
                        <a:rPr lang="en-US" sz="3200" dirty="0" err="1">
                          <a:ln>
                            <a:solidFill>
                              <a:srgbClr val="002060"/>
                            </a:solidFill>
                          </a:ln>
                        </a:rPr>
                        <a:t>đa</a:t>
                      </a:r>
                      <a:r>
                        <a:rPr lang="en-US" sz="3200" dirty="0">
                          <a:ln>
                            <a:solidFill>
                              <a:srgbClr val="002060"/>
                            </a:solidFill>
                          </a:ln>
                        </a:rPr>
                        <a:t> </a:t>
                      </a:r>
                      <a:r>
                        <a:rPr lang="en-US" sz="3200" dirty="0" err="1">
                          <a:ln>
                            <a:solidFill>
                              <a:srgbClr val="002060"/>
                            </a:solidFill>
                          </a:ln>
                        </a:rPr>
                        <a:t>quê</a:t>
                      </a:r>
                      <a:r>
                        <a:rPr lang="en-US" sz="3200" dirty="0">
                          <a:ln>
                            <a:solidFill>
                              <a:srgbClr val="002060"/>
                            </a:solidFill>
                          </a:ln>
                        </a:rPr>
                        <a:t> </a:t>
                      </a:r>
                      <a:r>
                        <a:rPr lang="en-US" sz="3200" dirty="0" err="1">
                          <a:ln>
                            <a:solidFill>
                              <a:srgbClr val="002060"/>
                            </a:solidFill>
                          </a:ln>
                        </a:rPr>
                        <a:t>hương</a:t>
                      </a:r>
                      <a:endParaRPr lang="en-US" sz="3200" dirty="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3200" dirty="0" err="1">
                          <a:ln>
                            <a:solidFill>
                              <a:srgbClr val="002060"/>
                            </a:solidFill>
                          </a:ln>
                        </a:rPr>
                        <a:t>Bộ</a:t>
                      </a:r>
                      <a:r>
                        <a:rPr lang="en-US" sz="3200" dirty="0">
                          <a:ln>
                            <a:solidFill>
                              <a:srgbClr val="002060"/>
                            </a:solidFill>
                          </a:ln>
                        </a:rPr>
                        <a:t> </a:t>
                      </a:r>
                      <a:r>
                        <a:rPr lang="en-US" sz="3200" dirty="0" err="1">
                          <a:ln>
                            <a:solidFill>
                              <a:srgbClr val="002060"/>
                            </a:solidFill>
                          </a:ln>
                        </a:rPr>
                        <a:t>phận</a:t>
                      </a:r>
                      <a:endParaRPr lang="en-US" sz="3200" dirty="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sz="3200" dirty="0" err="1">
                          <a:ln>
                            <a:solidFill>
                              <a:srgbClr val="002060"/>
                            </a:solidFill>
                          </a:ln>
                        </a:rPr>
                        <a:t>Từ</a:t>
                      </a:r>
                      <a:r>
                        <a:rPr lang="en-US" sz="3200" dirty="0">
                          <a:ln>
                            <a:solidFill>
                              <a:srgbClr val="002060"/>
                            </a:solidFill>
                          </a:ln>
                        </a:rPr>
                        <a:t> </a:t>
                      </a:r>
                      <a:r>
                        <a:rPr lang="en-US" sz="3200" dirty="0" err="1">
                          <a:ln>
                            <a:solidFill>
                              <a:srgbClr val="002060"/>
                            </a:solidFill>
                          </a:ln>
                        </a:rPr>
                        <a:t>ngữ</a:t>
                      </a:r>
                      <a:r>
                        <a:rPr lang="en-US" sz="3200" dirty="0">
                          <a:ln>
                            <a:solidFill>
                              <a:srgbClr val="002060"/>
                            </a:solidFill>
                          </a:ln>
                        </a:rPr>
                        <a:t>/</a:t>
                      </a:r>
                      <a:r>
                        <a:rPr lang="en-US" sz="3200" dirty="0" err="1">
                          <a:ln>
                            <a:solidFill>
                              <a:srgbClr val="002060"/>
                            </a:solidFill>
                          </a:ln>
                        </a:rPr>
                        <a:t>câu</a:t>
                      </a:r>
                      <a:r>
                        <a:rPr lang="en-US" sz="3200" dirty="0">
                          <a:ln>
                            <a:solidFill>
                              <a:srgbClr val="002060"/>
                            </a:solidFill>
                          </a:ln>
                        </a:rPr>
                        <a:t> </a:t>
                      </a:r>
                      <a:r>
                        <a:rPr lang="en-US" sz="3200" dirty="0" err="1">
                          <a:ln>
                            <a:solidFill>
                              <a:srgbClr val="002060"/>
                            </a:solidFill>
                          </a:ln>
                        </a:rPr>
                        <a:t>văn</a:t>
                      </a:r>
                      <a:r>
                        <a:rPr lang="en-US" sz="3200" dirty="0">
                          <a:ln>
                            <a:solidFill>
                              <a:srgbClr val="002060"/>
                            </a:solidFill>
                          </a:ln>
                        </a:rPr>
                        <a:t> </a:t>
                      </a:r>
                      <a:r>
                        <a:rPr lang="en-US" sz="3200" dirty="0" err="1">
                          <a:ln>
                            <a:solidFill>
                              <a:srgbClr val="002060"/>
                            </a:solidFill>
                          </a:ln>
                        </a:rPr>
                        <a:t>miêu</a:t>
                      </a:r>
                      <a:r>
                        <a:rPr lang="en-US" sz="3200" dirty="0">
                          <a:ln>
                            <a:solidFill>
                              <a:srgbClr val="002060"/>
                            </a:solidFill>
                          </a:ln>
                        </a:rPr>
                        <a:t> </a:t>
                      </a:r>
                      <a:r>
                        <a:rPr lang="en-US" sz="3200" dirty="0" err="1">
                          <a:ln>
                            <a:solidFill>
                              <a:srgbClr val="002060"/>
                            </a:solidFill>
                          </a:ln>
                        </a:rPr>
                        <a:t>tả</a:t>
                      </a:r>
                      <a:endParaRPr lang="en-US" sz="3200" dirty="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r h="818127">
                <a:tc vMerge="1">
                  <a:txBody>
                    <a:bodyPr/>
                    <a:lstStyle/>
                    <a:p>
                      <a:endParaRPr lang="en-US"/>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en-US" sz="3200" dirty="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en-US" sz="320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18127">
                <a:tc vMerge="1">
                  <a:txBody>
                    <a:bodyPr/>
                    <a:lstStyle/>
                    <a:p>
                      <a:endParaRPr lang="en-US"/>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en-US" sz="3200" dirty="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en-US" sz="320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18127">
                <a:tc vMerge="1">
                  <a:txBody>
                    <a:bodyPr/>
                    <a:lstStyle/>
                    <a:p>
                      <a:endParaRPr lang="en-US"/>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en-US" sz="320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en-US" sz="320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18127">
                <a:tc vMerge="1">
                  <a:txBody>
                    <a:bodyPr/>
                    <a:lstStyle/>
                    <a:p>
                      <a:endParaRPr lang="en-US"/>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en-US" sz="320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en-US" sz="320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18127">
                <a:tc vMerge="1">
                  <a:txBody>
                    <a:bodyPr/>
                    <a:lstStyle/>
                    <a:p>
                      <a:endParaRPr lang="en-US"/>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en-US" sz="320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en-US" sz="3200" dirty="0">
                        <a:ln>
                          <a:solidFill>
                            <a:srgbClr val="002060"/>
                          </a:solidFill>
                        </a:ln>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6" name="TextBox 5"/>
          <p:cNvSpPr txBox="1"/>
          <p:nvPr/>
        </p:nvSpPr>
        <p:spPr>
          <a:xfrm>
            <a:off x="2800350" y="1952625"/>
            <a:ext cx="1533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Thân</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cây</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4705350" y="1857375"/>
            <a:ext cx="62484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Một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toà</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cổ</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kính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chín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mười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đứa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bé</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bắt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tay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nhau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ôm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xuể</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2857500" y="2714625"/>
            <a:ext cx="1533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Cành</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cây</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4695825" y="2724150"/>
            <a:ext cx="41529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Lớn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hơn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cột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đình</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2362200" y="3562350"/>
            <a:ext cx="22193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Ngọn</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cây</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đỉnh</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5" name="TextBox 14"/>
          <p:cNvSpPr txBox="1"/>
          <p:nvPr/>
        </p:nvSpPr>
        <p:spPr>
          <a:xfrm>
            <a:off x="4629149" y="3495675"/>
            <a:ext cx="631507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Chót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vót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giữa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trời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xanh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những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con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quạ</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đậu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trên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cao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nhìn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cũng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chẳng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TextBox 15"/>
          <p:cNvSpPr txBox="1"/>
          <p:nvPr/>
        </p:nvSpPr>
        <p:spPr>
          <a:xfrm>
            <a:off x="2962275" y="4391025"/>
            <a:ext cx="1743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Rễ</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cây</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4638674" y="4295775"/>
            <a:ext cx="64103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Nổi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lên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mặt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đất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thành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những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ụ,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những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thù</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quái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lạ</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như</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những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con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rắn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hổ</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mang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giận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dữ</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2905125" y="5286970"/>
            <a:ext cx="1743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Vòm</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lá</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4705349" y="5134570"/>
            <a:ext cx="65246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Gió</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mây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gảy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lên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những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điệu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nhạc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li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kì</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khi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tưởng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chừng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như</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ai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cười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nói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cành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lá</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P spid="14" grpId="0"/>
      <p:bldP spid="15" grpId="0"/>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p:cNvSpPr/>
          <p:nvPr/>
        </p:nvSpPr>
        <p:spPr>
          <a:xfrm>
            <a:off x="523417" y="292409"/>
            <a:ext cx="11145166" cy="6273182"/>
          </a:xfrm>
          <a:custGeom>
            <a:avLst/>
            <a:gdLst>
              <a:gd name="connsiteX0" fmla="*/ 727564 w 11145166"/>
              <a:gd name="connsiteY0" fmla="*/ 0 h 6273182"/>
              <a:gd name="connsiteX1" fmla="*/ 10519792 w 11145166"/>
              <a:gd name="connsiteY1" fmla="*/ 0 h 6273182"/>
              <a:gd name="connsiteX2" fmla="*/ 11145166 w 11145166"/>
              <a:gd name="connsiteY2" fmla="*/ 625374 h 6273182"/>
              <a:gd name="connsiteX3" fmla="*/ 11145166 w 11145166"/>
              <a:gd name="connsiteY3" fmla="*/ 5545618 h 6273182"/>
              <a:gd name="connsiteX4" fmla="*/ 10417602 w 11145166"/>
              <a:gd name="connsiteY4" fmla="*/ 6273182 h 6273182"/>
              <a:gd name="connsiteX5" fmla="*/ 625374 w 11145166"/>
              <a:gd name="connsiteY5" fmla="*/ 6273182 h 6273182"/>
              <a:gd name="connsiteX6" fmla="*/ 0 w 11145166"/>
              <a:gd name="connsiteY6" fmla="*/ 5647808 h 6273182"/>
              <a:gd name="connsiteX7" fmla="*/ 0 w 11145166"/>
              <a:gd name="connsiteY7" fmla="*/ 727564 h 6273182"/>
              <a:gd name="connsiteX8" fmla="*/ 727564 w 11145166"/>
              <a:gd name="connsiteY8" fmla="*/ 0 h 62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5166" h="6273182" fill="none" extrusionOk="0">
                <a:moveTo>
                  <a:pt x="727564" y="0"/>
                </a:moveTo>
                <a:cubicBezTo>
                  <a:pt x="2262186" y="130856"/>
                  <a:pt x="6884517" y="126729"/>
                  <a:pt x="10519792" y="0"/>
                </a:cubicBezTo>
                <a:cubicBezTo>
                  <a:pt x="10923471" y="24634"/>
                  <a:pt x="11130423" y="320864"/>
                  <a:pt x="11145166" y="625374"/>
                </a:cubicBezTo>
                <a:cubicBezTo>
                  <a:pt x="11200049" y="2679904"/>
                  <a:pt x="11253951" y="4942187"/>
                  <a:pt x="11145166" y="5545618"/>
                </a:cubicBezTo>
                <a:cubicBezTo>
                  <a:pt x="11188985" y="5981528"/>
                  <a:pt x="10874590" y="6243181"/>
                  <a:pt x="10417602" y="6273182"/>
                </a:cubicBezTo>
                <a:cubicBezTo>
                  <a:pt x="8051751" y="6379749"/>
                  <a:pt x="4483135" y="6132665"/>
                  <a:pt x="625374" y="6273182"/>
                </a:cubicBezTo>
                <a:cubicBezTo>
                  <a:pt x="343191" y="6272050"/>
                  <a:pt x="-19" y="5949480"/>
                  <a:pt x="0" y="5647808"/>
                </a:cubicBezTo>
                <a:cubicBezTo>
                  <a:pt x="60567" y="3754031"/>
                  <a:pt x="88459" y="1286404"/>
                  <a:pt x="0" y="727564"/>
                </a:cubicBezTo>
                <a:cubicBezTo>
                  <a:pt x="-6112" y="330501"/>
                  <a:pt x="334932" y="1335"/>
                  <a:pt x="727564" y="0"/>
                </a:cubicBezTo>
                <a:close/>
              </a:path>
              <a:path w="11145166" h="6273182" stroke="0" extrusionOk="0">
                <a:moveTo>
                  <a:pt x="727564" y="0"/>
                </a:moveTo>
                <a:cubicBezTo>
                  <a:pt x="3997314" y="-89578"/>
                  <a:pt x="8799033" y="-133700"/>
                  <a:pt x="10519792" y="0"/>
                </a:cubicBezTo>
                <a:cubicBezTo>
                  <a:pt x="10905007" y="-55238"/>
                  <a:pt x="11137793" y="276087"/>
                  <a:pt x="11145166" y="625374"/>
                </a:cubicBezTo>
                <a:cubicBezTo>
                  <a:pt x="11118422" y="2530154"/>
                  <a:pt x="11097253" y="3466701"/>
                  <a:pt x="11145166" y="5545618"/>
                </a:cubicBezTo>
                <a:cubicBezTo>
                  <a:pt x="11143946" y="5928686"/>
                  <a:pt x="10802493" y="6206670"/>
                  <a:pt x="10417602" y="6273182"/>
                </a:cubicBezTo>
                <a:cubicBezTo>
                  <a:pt x="6878744" y="6294014"/>
                  <a:pt x="3146596" y="6152716"/>
                  <a:pt x="625374" y="6273182"/>
                </a:cubicBezTo>
                <a:cubicBezTo>
                  <a:pt x="234496" y="6247376"/>
                  <a:pt x="7552" y="5967657"/>
                  <a:pt x="0" y="5647808"/>
                </a:cubicBezTo>
                <a:cubicBezTo>
                  <a:pt x="34198" y="3331751"/>
                  <a:pt x="156806" y="1392288"/>
                  <a:pt x="0" y="727564"/>
                </a:cubicBezTo>
                <a:cubicBezTo>
                  <a:pt x="-49672" y="365863"/>
                  <a:pt x="401440" y="-10151"/>
                  <a:pt x="727564" y="0"/>
                </a:cubicBezTo>
                <a:close/>
              </a:path>
            </a:pathLst>
          </a:custGeom>
          <a:solidFill>
            <a:schemeClr val="bg1">
              <a:alpha val="91000"/>
            </a:schemeClr>
          </a:solidFill>
          <a:ln w="76200">
            <a:solidFill>
              <a:srgbClr val="33CC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1065868" y="529770"/>
            <a:ext cx="10231240" cy="1446550"/>
          </a:xfrm>
          <a:prstGeom prst="rect">
            <a:avLst/>
          </a:prstGeom>
          <a:noFill/>
        </p:spPr>
        <p:txBody>
          <a:bodyPr wrap="square">
            <a:spAutoFit/>
          </a:bodyPr>
          <a:lstStyle/>
          <a:p>
            <a:pPr lvl="0" algn="ctr"/>
            <a:r>
              <a:rPr lang="en-US" sz="4400" b="1" dirty="0">
                <a:solidFill>
                  <a:srgbClr val="002060"/>
                </a:solidFill>
                <a:latin typeface="Calibri" panose="020F0502020204030204" pitchFamily="34" charset="0"/>
                <a:cs typeface="Calibri" panose="020F0502020204030204" pitchFamily="34" charset="0"/>
              </a:rPr>
              <a:t>3. </a:t>
            </a:r>
            <a:r>
              <a:rPr lang="en-US" sz="4400" b="1" dirty="0" err="1">
                <a:solidFill>
                  <a:srgbClr val="002060"/>
                </a:solidFill>
                <a:latin typeface="Calibri" panose="020F0502020204030204" pitchFamily="34" charset="0"/>
                <a:cs typeface="Calibri" panose="020F0502020204030204" pitchFamily="34" charset="0"/>
              </a:rPr>
              <a:t>Vì</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sao</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tác</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giả</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gọi</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cây</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đa</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quê</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mình</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là</a:t>
            </a:r>
            <a:endParaRPr lang="en-US" sz="4400" b="1" dirty="0">
              <a:solidFill>
                <a:srgbClr val="002060"/>
              </a:solidFill>
              <a:latin typeface="Calibri" panose="020F0502020204030204" pitchFamily="34" charset="0"/>
              <a:cs typeface="Calibri" panose="020F0502020204030204" pitchFamily="34" charset="0"/>
            </a:endParaRPr>
          </a:p>
          <a:p>
            <a:pPr lvl="0" algn="ct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cây</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đa</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nghìn</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năm</a:t>
            </a:r>
            <a:r>
              <a:rPr lang="en-US" sz="4400" b="1" dirty="0">
                <a:solidFill>
                  <a:srgbClr val="002060"/>
                </a:solidFill>
                <a:latin typeface="Calibri" panose="020F0502020204030204" pitchFamily="34" charset="0"/>
                <a:cs typeface="Calibri" panose="020F0502020204030204" pitchFamily="34" charset="0"/>
              </a:rPr>
              <a:t>”? </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 name="Freeform 2"/>
          <p:cNvSpPr/>
          <p:nvPr/>
        </p:nvSpPr>
        <p:spPr>
          <a:xfrm>
            <a:off x="276427" y="2585186"/>
            <a:ext cx="4752774" cy="3927374"/>
          </a:xfrm>
          <a:custGeom>
            <a:avLst/>
            <a:gdLst/>
            <a:ahLst/>
            <a:cxnLst/>
            <a:rect l="l" t="t" r="r" b="b"/>
            <a:pathLst>
              <a:path w="8969591" h="8229600">
                <a:moveTo>
                  <a:pt x="0" y="0"/>
                </a:moveTo>
                <a:lnTo>
                  <a:pt x="8969592" y="0"/>
                </a:lnTo>
                <a:lnTo>
                  <a:pt x="8969592" y="8229600"/>
                </a:lnTo>
                <a:lnTo>
                  <a:pt x="0" y="8229600"/>
                </a:lnTo>
                <a:lnTo>
                  <a:pt x="0" y="0"/>
                </a:lnTo>
                <a:close/>
              </a:path>
            </a:pathLst>
          </a:custGeom>
          <a:blipFill>
            <a:blip r:embed="rId3"/>
            <a:stretch>
              <a:fillRect/>
            </a:stretch>
          </a:blipFill>
        </p:spPr>
      </p:sp>
      <p:sp>
        <p:nvSpPr>
          <p:cNvPr id="5" name="Rectangle: Rounded Corners 4"/>
          <p:cNvSpPr/>
          <p:nvPr/>
        </p:nvSpPr>
        <p:spPr>
          <a:xfrm>
            <a:off x="5598160" y="2265680"/>
            <a:ext cx="5161280" cy="85344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err="1"/>
              <a:t>Vì</a:t>
            </a:r>
            <a:r>
              <a:rPr lang="en-US" sz="4400" dirty="0"/>
              <a:t> </a:t>
            </a:r>
            <a:r>
              <a:rPr lang="en-US" sz="4400" dirty="0" err="1"/>
              <a:t>cây</a:t>
            </a:r>
            <a:r>
              <a:rPr lang="en-US" sz="4400" dirty="0"/>
              <a:t> </a:t>
            </a:r>
            <a:r>
              <a:rPr lang="en-US" sz="4400" dirty="0" err="1"/>
              <a:t>đa</a:t>
            </a:r>
            <a:r>
              <a:rPr lang="en-US" sz="4400" dirty="0"/>
              <a:t> </a:t>
            </a:r>
            <a:r>
              <a:rPr lang="en-US" sz="4400" dirty="0" err="1"/>
              <a:t>rất</a:t>
            </a:r>
            <a:r>
              <a:rPr lang="en-US" sz="4400" dirty="0"/>
              <a:t> to</a:t>
            </a:r>
          </a:p>
        </p:txBody>
      </p:sp>
      <p:sp>
        <p:nvSpPr>
          <p:cNvPr id="6" name="Rectangle: Rounded Corners 5"/>
          <p:cNvSpPr/>
          <p:nvPr/>
        </p:nvSpPr>
        <p:spPr>
          <a:xfrm>
            <a:off x="5252720" y="3383280"/>
            <a:ext cx="6146800" cy="103632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Vì</a:t>
            </a:r>
            <a:r>
              <a:rPr lang="en-US" sz="3200" dirty="0"/>
              <a:t> </a:t>
            </a:r>
            <a:r>
              <a:rPr lang="en-US" sz="3200" dirty="0" err="1"/>
              <a:t>cây</a:t>
            </a:r>
            <a:r>
              <a:rPr lang="en-US" sz="3200" dirty="0"/>
              <a:t> </a:t>
            </a:r>
            <a:r>
              <a:rPr lang="en-US" sz="3200" dirty="0" err="1"/>
              <a:t>trông</a:t>
            </a:r>
            <a:r>
              <a:rPr lang="en-US" sz="3200" dirty="0"/>
              <a:t> </a:t>
            </a:r>
            <a:r>
              <a:rPr lang="en-US" sz="3200" dirty="0" err="1"/>
              <a:t>như</a:t>
            </a:r>
            <a:r>
              <a:rPr lang="en-US" sz="3200" dirty="0"/>
              <a:t> </a:t>
            </a:r>
            <a:r>
              <a:rPr lang="en-US" sz="3200" dirty="0" err="1"/>
              <a:t>một</a:t>
            </a:r>
            <a:r>
              <a:rPr lang="en-US" sz="3200" dirty="0"/>
              <a:t> </a:t>
            </a:r>
            <a:r>
              <a:rPr lang="en-US" sz="3200" dirty="0" err="1"/>
              <a:t>toà</a:t>
            </a:r>
            <a:r>
              <a:rPr lang="en-US" sz="3200" dirty="0"/>
              <a:t> </a:t>
            </a:r>
            <a:r>
              <a:rPr lang="en-US" sz="3200" dirty="0" err="1"/>
              <a:t>nhà</a:t>
            </a:r>
            <a:r>
              <a:rPr lang="en-US" sz="3200" dirty="0"/>
              <a:t> </a:t>
            </a:r>
            <a:r>
              <a:rPr lang="en-US" sz="3200" dirty="0" err="1"/>
              <a:t>cổ</a:t>
            </a:r>
            <a:r>
              <a:rPr lang="en-US" sz="3200" dirty="0"/>
              <a:t> </a:t>
            </a:r>
            <a:r>
              <a:rPr lang="en-US" sz="3200" dirty="0" err="1"/>
              <a:t>kính</a:t>
            </a:r>
            <a:r>
              <a:rPr lang="en-US" sz="3200" dirty="0"/>
              <a:t> </a:t>
            </a:r>
            <a:r>
              <a:rPr lang="en-US" sz="3200" dirty="0" err="1"/>
              <a:t>hơn</a:t>
            </a:r>
            <a:r>
              <a:rPr lang="en-US" sz="3200" dirty="0"/>
              <a:t> </a:t>
            </a:r>
            <a:r>
              <a:rPr lang="en-US" sz="3200" dirty="0" err="1"/>
              <a:t>là</a:t>
            </a:r>
            <a:r>
              <a:rPr lang="en-US" sz="3200" dirty="0"/>
              <a:t> </a:t>
            </a:r>
            <a:r>
              <a:rPr lang="en-US" sz="3200" dirty="0" err="1"/>
              <a:t>một</a:t>
            </a:r>
            <a:r>
              <a:rPr lang="en-US" sz="3200" dirty="0"/>
              <a:t> </a:t>
            </a:r>
            <a:r>
              <a:rPr lang="en-US" sz="3200" dirty="0" err="1"/>
              <a:t>thân</a:t>
            </a:r>
            <a:r>
              <a:rPr lang="en-US" sz="3200" dirty="0"/>
              <a:t> </a:t>
            </a:r>
            <a:r>
              <a:rPr lang="en-US" sz="3200" dirty="0" err="1"/>
              <a:t>cây</a:t>
            </a:r>
            <a:r>
              <a:rPr lang="en-US" sz="3200" dirty="0"/>
              <a:t>.</a:t>
            </a:r>
          </a:p>
        </p:txBody>
      </p:sp>
      <p:sp>
        <p:nvSpPr>
          <p:cNvPr id="8" name="Rectangle: Rounded Corners 7"/>
          <p:cNvSpPr/>
          <p:nvPr/>
        </p:nvSpPr>
        <p:spPr>
          <a:xfrm>
            <a:off x="4673600" y="4775200"/>
            <a:ext cx="6797040" cy="15748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Calibri" panose="020F0502020204030204" pitchFamily="34" charset="0"/>
                <a:cs typeface="Calibri" panose="020F0502020204030204" pitchFamily="34" charset="0"/>
              </a:rPr>
              <a:t>Vì</a:t>
            </a:r>
            <a:r>
              <a:rPr lang="en-US" sz="3200" dirty="0">
                <a:latin typeface="Calibri" panose="020F0502020204030204" pitchFamily="34" charset="0"/>
                <a:cs typeface="Calibri" panose="020F0502020204030204" pitchFamily="34" charset="0"/>
              </a:rPr>
              <a:t> đ</a:t>
            </a:r>
            <a:r>
              <a:rPr lang="vi-VN" sz="3200" dirty="0">
                <a:latin typeface="Calibri" panose="020F0502020204030204" pitchFamily="34" charset="0"/>
                <a:cs typeface="Calibri" panose="020F0502020204030204" pitchFamily="34" charset="0"/>
              </a:rPr>
              <a:t>ể khẳng định sự tồn tại, gắn bó lâu đời của cây đa đối với làng quê, đối với mỗi người từng sống ở làng quê.</a:t>
            </a:r>
            <a:endParaRPr lang="en-US" sz="3200" dirty="0">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p:cNvSpPr/>
          <p:nvPr/>
        </p:nvSpPr>
        <p:spPr>
          <a:xfrm>
            <a:off x="523417" y="292409"/>
            <a:ext cx="11145166" cy="6273182"/>
          </a:xfrm>
          <a:custGeom>
            <a:avLst/>
            <a:gdLst>
              <a:gd name="connsiteX0" fmla="*/ 727564 w 11145166"/>
              <a:gd name="connsiteY0" fmla="*/ 0 h 6273182"/>
              <a:gd name="connsiteX1" fmla="*/ 10519792 w 11145166"/>
              <a:gd name="connsiteY1" fmla="*/ 0 h 6273182"/>
              <a:gd name="connsiteX2" fmla="*/ 11145166 w 11145166"/>
              <a:gd name="connsiteY2" fmla="*/ 625374 h 6273182"/>
              <a:gd name="connsiteX3" fmla="*/ 11145166 w 11145166"/>
              <a:gd name="connsiteY3" fmla="*/ 5545618 h 6273182"/>
              <a:gd name="connsiteX4" fmla="*/ 10417602 w 11145166"/>
              <a:gd name="connsiteY4" fmla="*/ 6273182 h 6273182"/>
              <a:gd name="connsiteX5" fmla="*/ 625374 w 11145166"/>
              <a:gd name="connsiteY5" fmla="*/ 6273182 h 6273182"/>
              <a:gd name="connsiteX6" fmla="*/ 0 w 11145166"/>
              <a:gd name="connsiteY6" fmla="*/ 5647808 h 6273182"/>
              <a:gd name="connsiteX7" fmla="*/ 0 w 11145166"/>
              <a:gd name="connsiteY7" fmla="*/ 727564 h 6273182"/>
              <a:gd name="connsiteX8" fmla="*/ 727564 w 11145166"/>
              <a:gd name="connsiteY8" fmla="*/ 0 h 62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5166" h="6273182" fill="none" extrusionOk="0">
                <a:moveTo>
                  <a:pt x="727564" y="0"/>
                </a:moveTo>
                <a:cubicBezTo>
                  <a:pt x="2262186" y="130856"/>
                  <a:pt x="6884517" y="126729"/>
                  <a:pt x="10519792" y="0"/>
                </a:cubicBezTo>
                <a:cubicBezTo>
                  <a:pt x="10923471" y="24634"/>
                  <a:pt x="11130423" y="320864"/>
                  <a:pt x="11145166" y="625374"/>
                </a:cubicBezTo>
                <a:cubicBezTo>
                  <a:pt x="11200049" y="2679904"/>
                  <a:pt x="11253951" y="4942187"/>
                  <a:pt x="11145166" y="5545618"/>
                </a:cubicBezTo>
                <a:cubicBezTo>
                  <a:pt x="11188985" y="5981528"/>
                  <a:pt x="10874590" y="6243181"/>
                  <a:pt x="10417602" y="6273182"/>
                </a:cubicBezTo>
                <a:cubicBezTo>
                  <a:pt x="8051751" y="6379749"/>
                  <a:pt x="4483135" y="6132665"/>
                  <a:pt x="625374" y="6273182"/>
                </a:cubicBezTo>
                <a:cubicBezTo>
                  <a:pt x="343191" y="6272050"/>
                  <a:pt x="-19" y="5949480"/>
                  <a:pt x="0" y="5647808"/>
                </a:cubicBezTo>
                <a:cubicBezTo>
                  <a:pt x="60567" y="3754031"/>
                  <a:pt x="88459" y="1286404"/>
                  <a:pt x="0" y="727564"/>
                </a:cubicBezTo>
                <a:cubicBezTo>
                  <a:pt x="-6112" y="330501"/>
                  <a:pt x="334932" y="1335"/>
                  <a:pt x="727564" y="0"/>
                </a:cubicBezTo>
                <a:close/>
              </a:path>
              <a:path w="11145166" h="6273182" stroke="0" extrusionOk="0">
                <a:moveTo>
                  <a:pt x="727564" y="0"/>
                </a:moveTo>
                <a:cubicBezTo>
                  <a:pt x="3997314" y="-89578"/>
                  <a:pt x="8799033" y="-133700"/>
                  <a:pt x="10519792" y="0"/>
                </a:cubicBezTo>
                <a:cubicBezTo>
                  <a:pt x="10905007" y="-55238"/>
                  <a:pt x="11137793" y="276087"/>
                  <a:pt x="11145166" y="625374"/>
                </a:cubicBezTo>
                <a:cubicBezTo>
                  <a:pt x="11118422" y="2530154"/>
                  <a:pt x="11097253" y="3466701"/>
                  <a:pt x="11145166" y="5545618"/>
                </a:cubicBezTo>
                <a:cubicBezTo>
                  <a:pt x="11143946" y="5928686"/>
                  <a:pt x="10802493" y="6206670"/>
                  <a:pt x="10417602" y="6273182"/>
                </a:cubicBezTo>
                <a:cubicBezTo>
                  <a:pt x="6878744" y="6294014"/>
                  <a:pt x="3146596" y="6152716"/>
                  <a:pt x="625374" y="6273182"/>
                </a:cubicBezTo>
                <a:cubicBezTo>
                  <a:pt x="234496" y="6247376"/>
                  <a:pt x="7552" y="5967657"/>
                  <a:pt x="0" y="5647808"/>
                </a:cubicBezTo>
                <a:cubicBezTo>
                  <a:pt x="34198" y="3331751"/>
                  <a:pt x="156806" y="1392288"/>
                  <a:pt x="0" y="727564"/>
                </a:cubicBezTo>
                <a:cubicBezTo>
                  <a:pt x="-49672" y="365863"/>
                  <a:pt x="401440" y="-10151"/>
                  <a:pt x="727564" y="0"/>
                </a:cubicBezTo>
                <a:close/>
              </a:path>
            </a:pathLst>
          </a:custGeom>
          <a:solidFill>
            <a:schemeClr val="bg1">
              <a:alpha val="91000"/>
            </a:schemeClr>
          </a:solidFill>
          <a:ln w="76200">
            <a:solidFill>
              <a:srgbClr val="33CC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1065868" y="529770"/>
            <a:ext cx="10231240" cy="1446550"/>
          </a:xfrm>
          <a:prstGeom prst="rect">
            <a:avLst/>
          </a:prstGeom>
          <a:noFill/>
        </p:spPr>
        <p:txBody>
          <a:bodyPr wrap="square">
            <a:spAutoFit/>
          </a:bodyPr>
          <a:lstStyle/>
          <a:p>
            <a:pPr lvl="0" algn="ctr"/>
            <a:r>
              <a:rPr lang="en-US" sz="4400" b="1" dirty="0">
                <a:solidFill>
                  <a:srgbClr val="002060"/>
                </a:solidFill>
                <a:latin typeface="Calibri" panose="020F0502020204030204" pitchFamily="34" charset="0"/>
                <a:cs typeface="Calibri" panose="020F0502020204030204" pitchFamily="34" charset="0"/>
              </a:rPr>
              <a:t>4. </a:t>
            </a:r>
            <a:r>
              <a:rPr lang="vi-VN" sz="4400" b="1" dirty="0">
                <a:solidFill>
                  <a:srgbClr val="002060"/>
                </a:solidFill>
                <a:latin typeface="Calibri" panose="020F0502020204030204" pitchFamily="34" charset="0"/>
                <a:cs typeface="Calibri" panose="020F0502020204030204" pitchFamily="34" charset="0"/>
              </a:rPr>
              <a:t>Cây đa quê hương đã gắn bó với tuổi thơ của tác giả như th</a:t>
            </a:r>
            <a:r>
              <a:rPr lang="en-US" sz="4400" b="1" dirty="0">
                <a:solidFill>
                  <a:srgbClr val="002060"/>
                </a:solidFill>
                <a:latin typeface="Calibri" panose="020F0502020204030204" pitchFamily="34" charset="0"/>
                <a:cs typeface="Calibri" panose="020F0502020204030204" pitchFamily="34" charset="0"/>
              </a:rPr>
              <a:t>ế</a:t>
            </a:r>
            <a:r>
              <a:rPr lang="vi-VN" sz="4400" b="1" dirty="0">
                <a:solidFill>
                  <a:srgbClr val="002060"/>
                </a:solidFill>
                <a:latin typeface="Calibri" panose="020F0502020204030204" pitchFamily="34" charset="0"/>
                <a:cs typeface="Calibri" panose="020F0502020204030204" pitchFamily="34" charset="0"/>
              </a:rPr>
              <a:t> nào?</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0" name="Picture 9" descr="A picture containing clipart&#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6993" b="91108" l="9994" r="89942">
                        <a14:foregroundMark x1="52781" y1="6993" x2="57277" y2="10833"/>
                        <a14:foregroundMark x1="50517" y1="91108" x2="45828" y2="78860"/>
                        <a14:foregroundMark x1="44179" y1="14632" x2="48480" y2="16694"/>
                      </a14:backgroundRemoval>
                    </a14:imgEffect>
                  </a14:imgLayer>
                </a14:imgProps>
              </a:ext>
              <a:ext uri="{28A0092B-C50C-407E-A947-70E740481C1C}">
                <a14:useLocalDpi xmlns:a14="http://schemas.microsoft.com/office/drawing/2010/main" val="0"/>
              </a:ext>
            </a:extLst>
          </a:blip>
          <a:stretch>
            <a:fillRect/>
          </a:stretch>
        </p:blipFill>
        <p:spPr>
          <a:xfrm flipH="1">
            <a:off x="-210806" y="2272564"/>
            <a:ext cx="5229546" cy="4183636"/>
          </a:xfrm>
          <a:prstGeom prst="rect">
            <a:avLst/>
          </a:prstGeom>
        </p:spPr>
      </p:pic>
      <p:grpSp>
        <p:nvGrpSpPr>
          <p:cNvPr id="11" name="Group 10"/>
          <p:cNvGrpSpPr/>
          <p:nvPr/>
        </p:nvGrpSpPr>
        <p:grpSpPr>
          <a:xfrm>
            <a:off x="4155710" y="2438400"/>
            <a:ext cx="7293339" cy="3943349"/>
            <a:chOff x="4638596" y="3133618"/>
            <a:chExt cx="5543094" cy="3196108"/>
          </a:xfrm>
        </p:grpSpPr>
        <p:sp>
          <p:nvSpPr>
            <p:cNvPr id="3" name="Rectangle: Rounded Corners 2"/>
            <p:cNvSpPr/>
            <p:nvPr/>
          </p:nvSpPr>
          <p:spPr>
            <a:xfrm>
              <a:off x="4638596" y="3133618"/>
              <a:ext cx="5543094" cy="3000054"/>
            </a:xfrm>
            <a:prstGeom prst="roundRect">
              <a:avLst/>
            </a:prstGeom>
            <a:solidFill>
              <a:schemeClr val="bg1"/>
            </a:solidFill>
            <a:ln w="28575">
              <a:solidFill>
                <a:srgbClr val="217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4710988" y="3331893"/>
              <a:ext cx="5440351" cy="2997833"/>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26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Tác giả nhớ về quê hương, nhớ về tuổi thơ của mình là nhớ đến cây đa quê hương.</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26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Tác giả nhớ lại những kỉ niệm của ấu thơ gắn bó với cây đa và cảnh vật ở quê hương.</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26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Tác giả nhớ rất kỹ những hình ảnh, cảnh vật của quê hương và miêu tả lại (như thể cảnh vật đang hiện ra trước mắt, có màu sắc, âm thanh, dáng hình,..) </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p:cNvSpPr/>
          <p:nvPr/>
        </p:nvSpPr>
        <p:spPr>
          <a:xfrm>
            <a:off x="523417" y="292409"/>
            <a:ext cx="11145166" cy="6273182"/>
          </a:xfrm>
          <a:custGeom>
            <a:avLst/>
            <a:gdLst>
              <a:gd name="connsiteX0" fmla="*/ 727564 w 11145166"/>
              <a:gd name="connsiteY0" fmla="*/ 0 h 6273182"/>
              <a:gd name="connsiteX1" fmla="*/ 10519792 w 11145166"/>
              <a:gd name="connsiteY1" fmla="*/ 0 h 6273182"/>
              <a:gd name="connsiteX2" fmla="*/ 11145166 w 11145166"/>
              <a:gd name="connsiteY2" fmla="*/ 625374 h 6273182"/>
              <a:gd name="connsiteX3" fmla="*/ 11145166 w 11145166"/>
              <a:gd name="connsiteY3" fmla="*/ 5545618 h 6273182"/>
              <a:gd name="connsiteX4" fmla="*/ 10417602 w 11145166"/>
              <a:gd name="connsiteY4" fmla="*/ 6273182 h 6273182"/>
              <a:gd name="connsiteX5" fmla="*/ 625374 w 11145166"/>
              <a:gd name="connsiteY5" fmla="*/ 6273182 h 6273182"/>
              <a:gd name="connsiteX6" fmla="*/ 0 w 11145166"/>
              <a:gd name="connsiteY6" fmla="*/ 5647808 h 6273182"/>
              <a:gd name="connsiteX7" fmla="*/ 0 w 11145166"/>
              <a:gd name="connsiteY7" fmla="*/ 727564 h 6273182"/>
              <a:gd name="connsiteX8" fmla="*/ 727564 w 11145166"/>
              <a:gd name="connsiteY8" fmla="*/ 0 h 62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5166" h="6273182" fill="none" extrusionOk="0">
                <a:moveTo>
                  <a:pt x="727564" y="0"/>
                </a:moveTo>
                <a:cubicBezTo>
                  <a:pt x="2262186" y="130856"/>
                  <a:pt x="6884517" y="126729"/>
                  <a:pt x="10519792" y="0"/>
                </a:cubicBezTo>
                <a:cubicBezTo>
                  <a:pt x="10923471" y="24634"/>
                  <a:pt x="11130423" y="320864"/>
                  <a:pt x="11145166" y="625374"/>
                </a:cubicBezTo>
                <a:cubicBezTo>
                  <a:pt x="11200049" y="2679904"/>
                  <a:pt x="11253951" y="4942187"/>
                  <a:pt x="11145166" y="5545618"/>
                </a:cubicBezTo>
                <a:cubicBezTo>
                  <a:pt x="11188985" y="5981528"/>
                  <a:pt x="10874590" y="6243181"/>
                  <a:pt x="10417602" y="6273182"/>
                </a:cubicBezTo>
                <a:cubicBezTo>
                  <a:pt x="8051751" y="6379749"/>
                  <a:pt x="4483135" y="6132665"/>
                  <a:pt x="625374" y="6273182"/>
                </a:cubicBezTo>
                <a:cubicBezTo>
                  <a:pt x="343191" y="6272050"/>
                  <a:pt x="-19" y="5949480"/>
                  <a:pt x="0" y="5647808"/>
                </a:cubicBezTo>
                <a:cubicBezTo>
                  <a:pt x="60567" y="3754031"/>
                  <a:pt x="88459" y="1286404"/>
                  <a:pt x="0" y="727564"/>
                </a:cubicBezTo>
                <a:cubicBezTo>
                  <a:pt x="-6112" y="330501"/>
                  <a:pt x="334932" y="1335"/>
                  <a:pt x="727564" y="0"/>
                </a:cubicBezTo>
                <a:close/>
              </a:path>
              <a:path w="11145166" h="6273182" stroke="0" extrusionOk="0">
                <a:moveTo>
                  <a:pt x="727564" y="0"/>
                </a:moveTo>
                <a:cubicBezTo>
                  <a:pt x="3997314" y="-89578"/>
                  <a:pt x="8799033" y="-133700"/>
                  <a:pt x="10519792" y="0"/>
                </a:cubicBezTo>
                <a:cubicBezTo>
                  <a:pt x="10905007" y="-55238"/>
                  <a:pt x="11137793" y="276087"/>
                  <a:pt x="11145166" y="625374"/>
                </a:cubicBezTo>
                <a:cubicBezTo>
                  <a:pt x="11118422" y="2530154"/>
                  <a:pt x="11097253" y="3466701"/>
                  <a:pt x="11145166" y="5545618"/>
                </a:cubicBezTo>
                <a:cubicBezTo>
                  <a:pt x="11143946" y="5928686"/>
                  <a:pt x="10802493" y="6206670"/>
                  <a:pt x="10417602" y="6273182"/>
                </a:cubicBezTo>
                <a:cubicBezTo>
                  <a:pt x="6878744" y="6294014"/>
                  <a:pt x="3146596" y="6152716"/>
                  <a:pt x="625374" y="6273182"/>
                </a:cubicBezTo>
                <a:cubicBezTo>
                  <a:pt x="234496" y="6247376"/>
                  <a:pt x="7552" y="5967657"/>
                  <a:pt x="0" y="5647808"/>
                </a:cubicBezTo>
                <a:cubicBezTo>
                  <a:pt x="34198" y="3331751"/>
                  <a:pt x="156806" y="1392288"/>
                  <a:pt x="0" y="727564"/>
                </a:cubicBezTo>
                <a:cubicBezTo>
                  <a:pt x="-49672" y="365863"/>
                  <a:pt x="401440" y="-10151"/>
                  <a:pt x="727564" y="0"/>
                </a:cubicBezTo>
                <a:close/>
              </a:path>
            </a:pathLst>
          </a:custGeom>
          <a:solidFill>
            <a:schemeClr val="bg1">
              <a:alpha val="91000"/>
            </a:schemeClr>
          </a:solidFill>
          <a:ln w="76200">
            <a:solidFill>
              <a:srgbClr val="33CC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1065868" y="529770"/>
            <a:ext cx="10231240" cy="2554545"/>
          </a:xfrm>
          <a:prstGeom prst="rect">
            <a:avLst/>
          </a:prstGeom>
          <a:noFill/>
        </p:spPr>
        <p:txBody>
          <a:bodyPr wrap="square">
            <a:spAutoFit/>
          </a:bodyPr>
          <a:lstStyle/>
          <a:p>
            <a:pPr lvl="0" algn="just"/>
            <a:r>
              <a:rPr lang="vi-VN" sz="3200" b="1" dirty="0">
                <a:solidFill>
                  <a:srgbClr val="002060"/>
                </a:solidFill>
                <a:latin typeface="Calibri" panose="020F0502020204030204" pitchFamily="34" charset="0"/>
                <a:cs typeface="Calibri" panose="020F0502020204030204" pitchFamily="34" charset="0"/>
              </a:rPr>
              <a:t>Hình ảnh cây đa, cảnh vật quê hương nhìn từ gốc đa được miêu tả rất chi tiết khiến chúng ta dễ dàng hình dung được màu sắc, đường nét, âm thanh,… của cảnh vật. Điều này chứng tỏ tác giả rất yêu cây đa, rất yêu quê hương thì cảnh vật quê hương mới khắc sâu, in đậm trong trí nhớ như thế.</a:t>
            </a:r>
            <a:endParaRPr kumimoji="0" lang="en-US"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 name="Freeform 2"/>
          <p:cNvSpPr/>
          <p:nvPr/>
        </p:nvSpPr>
        <p:spPr>
          <a:xfrm>
            <a:off x="4055946" y="3001746"/>
            <a:ext cx="5091229" cy="3927374"/>
          </a:xfrm>
          <a:custGeom>
            <a:avLst/>
            <a:gdLst/>
            <a:ahLst/>
            <a:cxnLst/>
            <a:rect l="l" t="t" r="r" b="b"/>
            <a:pathLst>
              <a:path w="8969591" h="8229600">
                <a:moveTo>
                  <a:pt x="0" y="0"/>
                </a:moveTo>
                <a:lnTo>
                  <a:pt x="8969592" y="0"/>
                </a:lnTo>
                <a:lnTo>
                  <a:pt x="8969592" y="8229600"/>
                </a:lnTo>
                <a:lnTo>
                  <a:pt x="0" y="8229600"/>
                </a:lnTo>
                <a:lnTo>
                  <a:pt x="0" y="0"/>
                </a:lnTo>
                <a:close/>
              </a:path>
            </a:pathLst>
          </a:custGeom>
          <a:blipFill>
            <a:blip r:embed="rId3"/>
            <a:stretch>
              <a:fillRect/>
            </a:stretch>
          </a:blipFill>
        </p:spPr>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p:cNvSpPr/>
          <p:nvPr/>
        </p:nvSpPr>
        <p:spPr>
          <a:xfrm>
            <a:off x="523417" y="292409"/>
            <a:ext cx="11145166" cy="6273182"/>
          </a:xfrm>
          <a:custGeom>
            <a:avLst/>
            <a:gdLst>
              <a:gd name="connsiteX0" fmla="*/ 727564 w 11145166"/>
              <a:gd name="connsiteY0" fmla="*/ 0 h 6273182"/>
              <a:gd name="connsiteX1" fmla="*/ 10519792 w 11145166"/>
              <a:gd name="connsiteY1" fmla="*/ 0 h 6273182"/>
              <a:gd name="connsiteX2" fmla="*/ 11145166 w 11145166"/>
              <a:gd name="connsiteY2" fmla="*/ 625374 h 6273182"/>
              <a:gd name="connsiteX3" fmla="*/ 11145166 w 11145166"/>
              <a:gd name="connsiteY3" fmla="*/ 5545618 h 6273182"/>
              <a:gd name="connsiteX4" fmla="*/ 10417602 w 11145166"/>
              <a:gd name="connsiteY4" fmla="*/ 6273182 h 6273182"/>
              <a:gd name="connsiteX5" fmla="*/ 625374 w 11145166"/>
              <a:gd name="connsiteY5" fmla="*/ 6273182 h 6273182"/>
              <a:gd name="connsiteX6" fmla="*/ 0 w 11145166"/>
              <a:gd name="connsiteY6" fmla="*/ 5647808 h 6273182"/>
              <a:gd name="connsiteX7" fmla="*/ 0 w 11145166"/>
              <a:gd name="connsiteY7" fmla="*/ 727564 h 6273182"/>
              <a:gd name="connsiteX8" fmla="*/ 727564 w 11145166"/>
              <a:gd name="connsiteY8" fmla="*/ 0 h 62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5166" h="6273182" fill="none" extrusionOk="0">
                <a:moveTo>
                  <a:pt x="727564" y="0"/>
                </a:moveTo>
                <a:cubicBezTo>
                  <a:pt x="2262186" y="130856"/>
                  <a:pt x="6884517" y="126729"/>
                  <a:pt x="10519792" y="0"/>
                </a:cubicBezTo>
                <a:cubicBezTo>
                  <a:pt x="10923471" y="24634"/>
                  <a:pt x="11130423" y="320864"/>
                  <a:pt x="11145166" y="625374"/>
                </a:cubicBezTo>
                <a:cubicBezTo>
                  <a:pt x="11200049" y="2679904"/>
                  <a:pt x="11253951" y="4942187"/>
                  <a:pt x="11145166" y="5545618"/>
                </a:cubicBezTo>
                <a:cubicBezTo>
                  <a:pt x="11188985" y="5981528"/>
                  <a:pt x="10874590" y="6243181"/>
                  <a:pt x="10417602" y="6273182"/>
                </a:cubicBezTo>
                <a:cubicBezTo>
                  <a:pt x="8051751" y="6379749"/>
                  <a:pt x="4483135" y="6132665"/>
                  <a:pt x="625374" y="6273182"/>
                </a:cubicBezTo>
                <a:cubicBezTo>
                  <a:pt x="343191" y="6272050"/>
                  <a:pt x="-19" y="5949480"/>
                  <a:pt x="0" y="5647808"/>
                </a:cubicBezTo>
                <a:cubicBezTo>
                  <a:pt x="60567" y="3754031"/>
                  <a:pt x="88459" y="1286404"/>
                  <a:pt x="0" y="727564"/>
                </a:cubicBezTo>
                <a:cubicBezTo>
                  <a:pt x="-6112" y="330501"/>
                  <a:pt x="334932" y="1335"/>
                  <a:pt x="727564" y="0"/>
                </a:cubicBezTo>
                <a:close/>
              </a:path>
              <a:path w="11145166" h="6273182" stroke="0" extrusionOk="0">
                <a:moveTo>
                  <a:pt x="727564" y="0"/>
                </a:moveTo>
                <a:cubicBezTo>
                  <a:pt x="3997314" y="-89578"/>
                  <a:pt x="8799033" y="-133700"/>
                  <a:pt x="10519792" y="0"/>
                </a:cubicBezTo>
                <a:cubicBezTo>
                  <a:pt x="10905007" y="-55238"/>
                  <a:pt x="11137793" y="276087"/>
                  <a:pt x="11145166" y="625374"/>
                </a:cubicBezTo>
                <a:cubicBezTo>
                  <a:pt x="11118422" y="2530154"/>
                  <a:pt x="11097253" y="3466701"/>
                  <a:pt x="11145166" y="5545618"/>
                </a:cubicBezTo>
                <a:cubicBezTo>
                  <a:pt x="11143946" y="5928686"/>
                  <a:pt x="10802493" y="6206670"/>
                  <a:pt x="10417602" y="6273182"/>
                </a:cubicBezTo>
                <a:cubicBezTo>
                  <a:pt x="6878744" y="6294014"/>
                  <a:pt x="3146596" y="6152716"/>
                  <a:pt x="625374" y="6273182"/>
                </a:cubicBezTo>
                <a:cubicBezTo>
                  <a:pt x="234496" y="6247376"/>
                  <a:pt x="7552" y="5967657"/>
                  <a:pt x="0" y="5647808"/>
                </a:cubicBezTo>
                <a:cubicBezTo>
                  <a:pt x="34198" y="3331751"/>
                  <a:pt x="156806" y="1392288"/>
                  <a:pt x="0" y="727564"/>
                </a:cubicBezTo>
                <a:cubicBezTo>
                  <a:pt x="-49672" y="365863"/>
                  <a:pt x="401440" y="-10151"/>
                  <a:pt x="727564" y="0"/>
                </a:cubicBezTo>
                <a:close/>
              </a:path>
            </a:pathLst>
          </a:custGeom>
          <a:solidFill>
            <a:schemeClr val="bg1">
              <a:alpha val="91000"/>
            </a:schemeClr>
          </a:solidFill>
          <a:ln w="76200">
            <a:solidFill>
              <a:srgbClr val="33CC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1065868" y="529770"/>
            <a:ext cx="10231240" cy="1446550"/>
          </a:xfrm>
          <a:prstGeom prst="rect">
            <a:avLst/>
          </a:prstGeom>
          <a:noFill/>
        </p:spPr>
        <p:txBody>
          <a:bodyPr wrap="square">
            <a:spAutoFit/>
          </a:bodyPr>
          <a:lstStyle/>
          <a:p>
            <a:pPr lvl="0" algn="ctr"/>
            <a:r>
              <a:rPr lang="en-US" sz="4400" b="1" dirty="0">
                <a:solidFill>
                  <a:srgbClr val="002060"/>
                </a:solidFill>
                <a:latin typeface="Calibri" panose="020F0502020204030204" pitchFamily="34" charset="0"/>
                <a:cs typeface="Calibri" panose="020F0502020204030204" pitchFamily="34" charset="0"/>
              </a:rPr>
              <a:t>5. </a:t>
            </a:r>
            <a:r>
              <a:rPr lang="vi-VN" sz="4400" b="1" dirty="0">
                <a:solidFill>
                  <a:srgbClr val="002060"/>
                </a:solidFill>
                <a:latin typeface="Calibri" panose="020F0502020204030204" pitchFamily="34" charset="0"/>
                <a:cs typeface="Calibri" panose="020F0502020204030204" pitchFamily="34" charset="0"/>
              </a:rPr>
              <a:t>Những chi tiết, hình ảnh nào trong bài gây ấn tượng đối với em? Vì sao?</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0" name="Picture 9" descr="A picture containing clipart&#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6993" b="91108" l="9994" r="89942">
                        <a14:foregroundMark x1="52781" y1="6993" x2="57277" y2="10833"/>
                        <a14:foregroundMark x1="50517" y1="91108" x2="45828" y2="78860"/>
                        <a14:foregroundMark x1="44179" y1="14632" x2="48480" y2="16694"/>
                      </a14:backgroundRemoval>
                    </a14:imgEffect>
                  </a14:imgLayer>
                </a14:imgProps>
              </a:ext>
              <a:ext uri="{28A0092B-C50C-407E-A947-70E740481C1C}">
                <a14:useLocalDpi xmlns:a14="http://schemas.microsoft.com/office/drawing/2010/main" val="0"/>
              </a:ext>
            </a:extLst>
          </a:blip>
          <a:stretch>
            <a:fillRect/>
          </a:stretch>
        </p:blipFill>
        <p:spPr>
          <a:xfrm flipH="1">
            <a:off x="-210806" y="2272564"/>
            <a:ext cx="5229546" cy="4183636"/>
          </a:xfrm>
          <a:prstGeom prst="rect">
            <a:avLst/>
          </a:prstGeom>
        </p:spPr>
      </p:pic>
      <p:grpSp>
        <p:nvGrpSpPr>
          <p:cNvPr id="11" name="Group 10"/>
          <p:cNvGrpSpPr/>
          <p:nvPr/>
        </p:nvGrpSpPr>
        <p:grpSpPr>
          <a:xfrm>
            <a:off x="4155710" y="2438400"/>
            <a:ext cx="7293339" cy="3434080"/>
            <a:chOff x="4638596" y="3133618"/>
            <a:chExt cx="5543094" cy="3000054"/>
          </a:xfrm>
        </p:grpSpPr>
        <p:sp>
          <p:nvSpPr>
            <p:cNvPr id="3" name="Rectangle: Rounded Corners 2"/>
            <p:cNvSpPr/>
            <p:nvPr/>
          </p:nvSpPr>
          <p:spPr>
            <a:xfrm>
              <a:off x="4638596" y="3133618"/>
              <a:ext cx="5543094" cy="3000054"/>
            </a:xfrm>
            <a:prstGeom prst="roundRect">
              <a:avLst/>
            </a:prstGeom>
            <a:solidFill>
              <a:schemeClr val="bg1"/>
            </a:solidFill>
            <a:ln w="28575">
              <a:solidFill>
                <a:srgbClr val="217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4710988" y="3331893"/>
              <a:ext cx="5440351" cy="2469602"/>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32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Lúa vàng gợn sóng.</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32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Tiếng ễnh ương ộp oạp.</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32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Đàn trâu lững thững từng bước nặng nề, nhịp nhàng, bóng sừng trâu dưới ánh chiều kéo dài, lan giữa ruộng đồng yên lặng.</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0" y="0"/>
            <a:ext cx="6010275" cy="6858000"/>
          </a:xfrm>
          <a:prstGeom prst="rect">
            <a:avLst/>
          </a:prstGeom>
        </p:spPr>
      </p:pic>
      <p:pic>
        <p:nvPicPr>
          <p:cNvPr id="7" name="Picture 6"/>
          <p:cNvPicPr>
            <a:picLocks noChangeAspect="1"/>
          </p:cNvPicPr>
          <p:nvPr/>
        </p:nvPicPr>
        <p:blipFill>
          <a:blip r:embed="rId5"/>
          <a:stretch>
            <a:fillRect/>
          </a:stretch>
        </p:blipFill>
        <p:spPr>
          <a:xfrm>
            <a:off x="6210449" y="2151423"/>
            <a:ext cx="5352752" cy="1926503"/>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p:cNvSpPr/>
          <p:nvPr/>
        </p:nvSpPr>
        <p:spPr>
          <a:xfrm>
            <a:off x="222607" y="246579"/>
            <a:ext cx="11705690" cy="6601261"/>
          </a:xfrm>
          <a:custGeom>
            <a:avLst/>
            <a:gdLst>
              <a:gd name="connsiteX0" fmla="*/ 612521 w 11705690"/>
              <a:gd name="connsiteY0" fmla="*/ 0 h 6423251"/>
              <a:gd name="connsiteX1" fmla="*/ 11347208 w 11705690"/>
              <a:gd name="connsiteY1" fmla="*/ 0 h 6423251"/>
              <a:gd name="connsiteX2" fmla="*/ 11705690 w 11705690"/>
              <a:gd name="connsiteY2" fmla="*/ 358482 h 6423251"/>
              <a:gd name="connsiteX3" fmla="*/ 11705690 w 11705690"/>
              <a:gd name="connsiteY3" fmla="*/ 5810730 h 6423251"/>
              <a:gd name="connsiteX4" fmla="*/ 11093169 w 11705690"/>
              <a:gd name="connsiteY4" fmla="*/ 6423251 h 6423251"/>
              <a:gd name="connsiteX5" fmla="*/ 358482 w 11705690"/>
              <a:gd name="connsiteY5" fmla="*/ 6423251 h 6423251"/>
              <a:gd name="connsiteX6" fmla="*/ 0 w 11705690"/>
              <a:gd name="connsiteY6" fmla="*/ 6064769 h 6423251"/>
              <a:gd name="connsiteX7" fmla="*/ 0 w 11705690"/>
              <a:gd name="connsiteY7" fmla="*/ 612521 h 6423251"/>
              <a:gd name="connsiteX8" fmla="*/ 612521 w 11705690"/>
              <a:gd name="connsiteY8" fmla="*/ 0 h 642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5690" h="6423251" fill="none" extrusionOk="0">
                <a:moveTo>
                  <a:pt x="612521" y="0"/>
                </a:moveTo>
                <a:cubicBezTo>
                  <a:pt x="5190639" y="130856"/>
                  <a:pt x="6840167" y="126729"/>
                  <a:pt x="11347208" y="0"/>
                </a:cubicBezTo>
                <a:cubicBezTo>
                  <a:pt x="11576583" y="13265"/>
                  <a:pt x="11695883" y="187690"/>
                  <a:pt x="11705690" y="358482"/>
                </a:cubicBezTo>
                <a:cubicBezTo>
                  <a:pt x="11760573" y="2225585"/>
                  <a:pt x="11814475" y="3524570"/>
                  <a:pt x="11705690" y="5810730"/>
                </a:cubicBezTo>
                <a:cubicBezTo>
                  <a:pt x="11710098" y="6152445"/>
                  <a:pt x="11462171" y="6406546"/>
                  <a:pt x="11093169" y="6423251"/>
                </a:cubicBezTo>
                <a:cubicBezTo>
                  <a:pt x="9718524" y="6529818"/>
                  <a:pt x="2537688" y="6282734"/>
                  <a:pt x="358482" y="6423251"/>
                </a:cubicBezTo>
                <a:cubicBezTo>
                  <a:pt x="199492" y="6422552"/>
                  <a:pt x="-13" y="6233267"/>
                  <a:pt x="0" y="6064769"/>
                </a:cubicBezTo>
                <a:cubicBezTo>
                  <a:pt x="60567" y="3675983"/>
                  <a:pt x="88459" y="2590935"/>
                  <a:pt x="0" y="612521"/>
                </a:cubicBezTo>
                <a:cubicBezTo>
                  <a:pt x="-15114" y="286006"/>
                  <a:pt x="292593" y="2668"/>
                  <a:pt x="612521" y="0"/>
                </a:cubicBezTo>
                <a:close/>
              </a:path>
              <a:path w="11705690" h="6423251" stroke="0" extrusionOk="0">
                <a:moveTo>
                  <a:pt x="612521" y="0"/>
                </a:moveTo>
                <a:cubicBezTo>
                  <a:pt x="2944690" y="-89578"/>
                  <a:pt x="8823734" y="-133700"/>
                  <a:pt x="11347208" y="0"/>
                </a:cubicBezTo>
                <a:cubicBezTo>
                  <a:pt x="11552730" y="-10455"/>
                  <a:pt x="11692671" y="153608"/>
                  <a:pt x="11705690" y="358482"/>
                </a:cubicBezTo>
                <a:cubicBezTo>
                  <a:pt x="11678946" y="1364310"/>
                  <a:pt x="11657777" y="3089298"/>
                  <a:pt x="11705690" y="5810730"/>
                </a:cubicBezTo>
                <a:cubicBezTo>
                  <a:pt x="11703919" y="6121800"/>
                  <a:pt x="11424230" y="6394870"/>
                  <a:pt x="11093169" y="6423251"/>
                </a:cubicBezTo>
                <a:cubicBezTo>
                  <a:pt x="7855735" y="6444083"/>
                  <a:pt x="5655074" y="6302785"/>
                  <a:pt x="358482" y="6423251"/>
                </a:cubicBezTo>
                <a:cubicBezTo>
                  <a:pt x="133340" y="6407845"/>
                  <a:pt x="9329" y="6231206"/>
                  <a:pt x="0" y="6064769"/>
                </a:cubicBezTo>
                <a:cubicBezTo>
                  <a:pt x="34198" y="4602132"/>
                  <a:pt x="156806" y="1674311"/>
                  <a:pt x="0" y="612521"/>
                </a:cubicBezTo>
                <a:cubicBezTo>
                  <a:pt x="-32079" y="300147"/>
                  <a:pt x="279766" y="-742"/>
                  <a:pt x="612521" y="0"/>
                </a:cubicBezTo>
                <a:close/>
              </a:path>
            </a:pathLst>
          </a:custGeom>
          <a:solidFill>
            <a:schemeClr val="bg1">
              <a:alpha val="91000"/>
            </a:schemeClr>
          </a:solidFill>
          <a:ln w="76200">
            <a:solidFill>
              <a:srgbClr val="33CC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3466862" y="236951"/>
            <a:ext cx="5486876" cy="707197"/>
          </a:xfrm>
          <a:prstGeom prst="rect">
            <a:avLst/>
          </a:prstGeom>
        </p:spPr>
      </p:pic>
      <p:sp>
        <p:nvSpPr>
          <p:cNvPr id="10" name="TextBox 9"/>
          <p:cNvSpPr txBox="1"/>
          <p:nvPr/>
        </p:nvSpPr>
        <p:spPr>
          <a:xfrm>
            <a:off x="628650" y="828675"/>
            <a:ext cx="10572750" cy="50167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Nói đến làng quê, trong kí ức tôi, đậm nét nhất là hình ảnh cây đa trước xóm. Cây đa ấy không có tên chính thức, nó mang tên chung rất đỗi thân thuộc với mọi người: cây đa quê hương.</a:t>
            </a:r>
            <a:endPar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Cây đa nghìn năm đã gắn liền với thời thơ ấu của chúng tôi. Nói đúng hơn, đó là cả một toà cổ kính hơn là một thân cây. Chín, mười đứa bé chúng tôi bắt tay nhau ôm không xuể. Cành cây lớn hơn cột đình. Đỉnh chót vót giữa trời xanh, đến những con quạ đậu trên cao, nhìn cũng chẳng rõ. Rễ cây nổi lên mặt đất thành những ụ, những hình thù quái lạ như những con rắn hổ mang giận dữ. Trong vòm lá, gió chiều gảy lên những điệu nhạc li kì, có khi tưởng chừng như ai cười ai nói trong cành, trong lá.</a:t>
            </a:r>
            <a:endPar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Chiều chiều, chúng tôi ra ngồi gốc đa hóng mát. Lúa vàng gợn sóng. Đây đó, ễnh ương ộp oạp, và xa xa, giữa cánh đồng, đàn trâu bắt đầu ra về, lững thững từng bước nặng nề, nhịp nhàng. Bóng sừng trâu dưới ánh chiều kéo dài, lan giữa ruộng đồng yên lặng. </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TextBox 2"/>
          <p:cNvSpPr txBox="1"/>
          <p:nvPr/>
        </p:nvSpPr>
        <p:spPr>
          <a:xfrm>
            <a:off x="1954624" y="1428323"/>
            <a:ext cx="10058399" cy="646331"/>
          </a:xfrm>
          <a:prstGeom prst="rect">
            <a:avLst/>
          </a:prstGeom>
          <a:noFill/>
        </p:spPr>
        <p:txBody>
          <a:bodyPr wrap="square" rtlCol="0">
            <a:spAutoFit/>
          </a:bodyPr>
          <a:lstStyle/>
          <a:p>
            <a:pPr lvl="0" algn="just"/>
            <a:r>
              <a:rPr lang="vi-VN" sz="3600" b="1" dirty="0">
                <a:solidFill>
                  <a:sysClr val="windowText" lastClr="000000"/>
                </a:solidFill>
                <a:cs typeface="Arial" panose="020B0604020202020204" pitchFamily="34" charset="0"/>
              </a:rPr>
              <a:t>Đoạn 1: Giới thiệu về cây đa quê hương</a:t>
            </a:r>
          </a:p>
        </p:txBody>
      </p:sp>
      <p:sp>
        <p:nvSpPr>
          <p:cNvPr id="4" name="Arrow: Right 3"/>
          <p:cNvSpPr/>
          <p:nvPr/>
        </p:nvSpPr>
        <p:spPr>
          <a:xfrm>
            <a:off x="679673" y="1553210"/>
            <a:ext cx="1179607" cy="468630"/>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74944" y="3846403"/>
            <a:ext cx="10058399" cy="646331"/>
          </a:xfrm>
          <a:prstGeom prst="rect">
            <a:avLst/>
          </a:prstGeom>
          <a:noFill/>
        </p:spPr>
        <p:txBody>
          <a:bodyPr wrap="square" rtlCol="0">
            <a:spAutoFit/>
          </a:bodyPr>
          <a:lstStyle/>
          <a:p>
            <a:pPr lvl="0" algn="just"/>
            <a:r>
              <a:rPr lang="vi-VN" sz="3600" b="1" dirty="0">
                <a:solidFill>
                  <a:sysClr val="windowText" lastClr="000000"/>
                </a:solidFill>
                <a:cs typeface="Arial" panose="020B0604020202020204" pitchFamily="34" charset="0"/>
              </a:rPr>
              <a:t>Đoạn 2: Miêu tả cây đa </a:t>
            </a:r>
          </a:p>
        </p:txBody>
      </p:sp>
      <p:sp>
        <p:nvSpPr>
          <p:cNvPr id="6" name="Arrow: Right 5"/>
          <p:cNvSpPr/>
          <p:nvPr/>
        </p:nvSpPr>
        <p:spPr>
          <a:xfrm>
            <a:off x="699993" y="3971290"/>
            <a:ext cx="1179607" cy="468630"/>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44465" y="5532963"/>
            <a:ext cx="9363616" cy="1200329"/>
          </a:xfrm>
          <a:prstGeom prst="rect">
            <a:avLst/>
          </a:prstGeom>
          <a:noFill/>
        </p:spPr>
        <p:txBody>
          <a:bodyPr wrap="square" rtlCol="0">
            <a:spAutoFit/>
          </a:bodyPr>
          <a:lstStyle/>
          <a:p>
            <a:pPr lvl="0" algn="just"/>
            <a:r>
              <a:rPr lang="vi-VN" sz="3600" b="1" dirty="0">
                <a:solidFill>
                  <a:sysClr val="windowText" lastClr="000000"/>
                </a:solidFill>
                <a:cs typeface="Arial" panose="020B0604020202020204" pitchFamily="34" charset="0"/>
              </a:rPr>
              <a:t>Đoạn 3: Những cảnh đẹp của quê hương nhìn từ gốc cây đa.</a:t>
            </a:r>
          </a:p>
        </p:txBody>
      </p:sp>
      <p:sp>
        <p:nvSpPr>
          <p:cNvPr id="11" name="Arrow: Right 10"/>
          <p:cNvSpPr/>
          <p:nvPr/>
        </p:nvSpPr>
        <p:spPr>
          <a:xfrm>
            <a:off x="669513" y="5657850"/>
            <a:ext cx="1179607" cy="468630"/>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8"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p:cNvSpPr/>
          <p:nvPr/>
        </p:nvSpPr>
        <p:spPr>
          <a:xfrm>
            <a:off x="523417" y="292409"/>
            <a:ext cx="11145166" cy="6273182"/>
          </a:xfrm>
          <a:custGeom>
            <a:avLst/>
            <a:gdLst>
              <a:gd name="connsiteX0" fmla="*/ 727564 w 11145166"/>
              <a:gd name="connsiteY0" fmla="*/ 0 h 6273182"/>
              <a:gd name="connsiteX1" fmla="*/ 10519792 w 11145166"/>
              <a:gd name="connsiteY1" fmla="*/ 0 h 6273182"/>
              <a:gd name="connsiteX2" fmla="*/ 11145166 w 11145166"/>
              <a:gd name="connsiteY2" fmla="*/ 625374 h 6273182"/>
              <a:gd name="connsiteX3" fmla="*/ 11145166 w 11145166"/>
              <a:gd name="connsiteY3" fmla="*/ 5545618 h 6273182"/>
              <a:gd name="connsiteX4" fmla="*/ 10417602 w 11145166"/>
              <a:gd name="connsiteY4" fmla="*/ 6273182 h 6273182"/>
              <a:gd name="connsiteX5" fmla="*/ 625374 w 11145166"/>
              <a:gd name="connsiteY5" fmla="*/ 6273182 h 6273182"/>
              <a:gd name="connsiteX6" fmla="*/ 0 w 11145166"/>
              <a:gd name="connsiteY6" fmla="*/ 5647808 h 6273182"/>
              <a:gd name="connsiteX7" fmla="*/ 0 w 11145166"/>
              <a:gd name="connsiteY7" fmla="*/ 727564 h 6273182"/>
              <a:gd name="connsiteX8" fmla="*/ 727564 w 11145166"/>
              <a:gd name="connsiteY8" fmla="*/ 0 h 62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5166" h="6273182" fill="none" extrusionOk="0">
                <a:moveTo>
                  <a:pt x="727564" y="0"/>
                </a:moveTo>
                <a:cubicBezTo>
                  <a:pt x="2262186" y="130856"/>
                  <a:pt x="6884517" y="126729"/>
                  <a:pt x="10519792" y="0"/>
                </a:cubicBezTo>
                <a:cubicBezTo>
                  <a:pt x="10923471" y="24634"/>
                  <a:pt x="11130423" y="320864"/>
                  <a:pt x="11145166" y="625374"/>
                </a:cubicBezTo>
                <a:cubicBezTo>
                  <a:pt x="11200049" y="2679904"/>
                  <a:pt x="11253951" y="4942187"/>
                  <a:pt x="11145166" y="5545618"/>
                </a:cubicBezTo>
                <a:cubicBezTo>
                  <a:pt x="11188985" y="5981528"/>
                  <a:pt x="10874590" y="6243181"/>
                  <a:pt x="10417602" y="6273182"/>
                </a:cubicBezTo>
                <a:cubicBezTo>
                  <a:pt x="8051751" y="6379749"/>
                  <a:pt x="4483135" y="6132665"/>
                  <a:pt x="625374" y="6273182"/>
                </a:cubicBezTo>
                <a:cubicBezTo>
                  <a:pt x="343191" y="6272050"/>
                  <a:pt x="-19" y="5949480"/>
                  <a:pt x="0" y="5647808"/>
                </a:cubicBezTo>
                <a:cubicBezTo>
                  <a:pt x="60567" y="3754031"/>
                  <a:pt x="88459" y="1286404"/>
                  <a:pt x="0" y="727564"/>
                </a:cubicBezTo>
                <a:cubicBezTo>
                  <a:pt x="-6112" y="330501"/>
                  <a:pt x="334932" y="1335"/>
                  <a:pt x="727564" y="0"/>
                </a:cubicBezTo>
                <a:close/>
              </a:path>
              <a:path w="11145166" h="6273182" stroke="0" extrusionOk="0">
                <a:moveTo>
                  <a:pt x="727564" y="0"/>
                </a:moveTo>
                <a:cubicBezTo>
                  <a:pt x="3997314" y="-89578"/>
                  <a:pt x="8799033" y="-133700"/>
                  <a:pt x="10519792" y="0"/>
                </a:cubicBezTo>
                <a:cubicBezTo>
                  <a:pt x="10905007" y="-55238"/>
                  <a:pt x="11137793" y="276087"/>
                  <a:pt x="11145166" y="625374"/>
                </a:cubicBezTo>
                <a:cubicBezTo>
                  <a:pt x="11118422" y="2530154"/>
                  <a:pt x="11097253" y="3466701"/>
                  <a:pt x="11145166" y="5545618"/>
                </a:cubicBezTo>
                <a:cubicBezTo>
                  <a:pt x="11143946" y="5928686"/>
                  <a:pt x="10802493" y="6206670"/>
                  <a:pt x="10417602" y="6273182"/>
                </a:cubicBezTo>
                <a:cubicBezTo>
                  <a:pt x="6878744" y="6294014"/>
                  <a:pt x="3146596" y="6152716"/>
                  <a:pt x="625374" y="6273182"/>
                </a:cubicBezTo>
                <a:cubicBezTo>
                  <a:pt x="234496" y="6247376"/>
                  <a:pt x="7552" y="5967657"/>
                  <a:pt x="0" y="5647808"/>
                </a:cubicBezTo>
                <a:cubicBezTo>
                  <a:pt x="34198" y="3331751"/>
                  <a:pt x="156806" y="1392288"/>
                  <a:pt x="0" y="727564"/>
                </a:cubicBezTo>
                <a:cubicBezTo>
                  <a:pt x="-49672" y="365863"/>
                  <a:pt x="401440" y="-10151"/>
                  <a:pt x="727564" y="0"/>
                </a:cubicBezTo>
                <a:close/>
              </a:path>
            </a:pathLst>
          </a:custGeom>
          <a:solidFill>
            <a:schemeClr val="bg1">
              <a:alpha val="91000"/>
            </a:schemeClr>
          </a:solidFill>
          <a:ln w="76200">
            <a:solidFill>
              <a:srgbClr val="33CC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0542" y="4094480"/>
            <a:ext cx="2630547" cy="283464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503920" cy="6565591"/>
          </a:xfrm>
          <a:prstGeom prst="rect">
            <a:avLst/>
          </a:prstGeom>
        </p:spPr>
      </p:pic>
      <p:sp>
        <p:nvSpPr>
          <p:cNvPr id="2" name="TextBox 1"/>
          <p:cNvSpPr txBox="1"/>
          <p:nvPr/>
        </p:nvSpPr>
        <p:spPr>
          <a:xfrm>
            <a:off x="1662762" y="1052137"/>
            <a:ext cx="5246038" cy="4031873"/>
          </a:xfrm>
          <a:prstGeom prst="rect">
            <a:avLst/>
          </a:prstGeom>
          <a:noFill/>
        </p:spPr>
        <p:txBody>
          <a:bodyPr wrap="square" rtlCol="0">
            <a:spAutoFit/>
          </a:bodyPr>
          <a:lstStyle/>
          <a:p>
            <a:pPr lvl="0" algn="just"/>
            <a:r>
              <a:rPr lang="vi-VN" sz="3200" b="1" dirty="0">
                <a:solidFill>
                  <a:srgbClr val="00B050"/>
                </a:solidFill>
              </a:rPr>
              <a:t>Tác giả nhớ về quê hương, nhớ về cây đa đã gắn bó với tuổi thơ của mình. Những hình ảnh về cây đa hiện lên qua cảm nhận của tuổi thơ tác giả. Qua đó, ta thấy được tình yêu quê hương tha thiết.</a:t>
            </a:r>
          </a:p>
        </p:txBody>
      </p:sp>
      <p:pic>
        <p:nvPicPr>
          <p:cNvPr id="3" name="Picture 2"/>
          <p:cNvPicPr>
            <a:picLocks noChangeAspect="1"/>
          </p:cNvPicPr>
          <p:nvPr/>
        </p:nvPicPr>
        <p:blipFill>
          <a:blip r:embed="rId5"/>
          <a:stretch>
            <a:fillRect/>
          </a:stretch>
        </p:blipFill>
        <p:spPr>
          <a:xfrm>
            <a:off x="7626233" y="1428880"/>
            <a:ext cx="4352921" cy="255444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p:cNvSpPr/>
          <p:nvPr/>
        </p:nvSpPr>
        <p:spPr>
          <a:xfrm>
            <a:off x="222607" y="246579"/>
            <a:ext cx="11705690" cy="6423251"/>
          </a:xfrm>
          <a:custGeom>
            <a:avLst/>
            <a:gdLst>
              <a:gd name="connsiteX0" fmla="*/ 612521 w 11705690"/>
              <a:gd name="connsiteY0" fmla="*/ 0 h 6423251"/>
              <a:gd name="connsiteX1" fmla="*/ 11347208 w 11705690"/>
              <a:gd name="connsiteY1" fmla="*/ 0 h 6423251"/>
              <a:gd name="connsiteX2" fmla="*/ 11705690 w 11705690"/>
              <a:gd name="connsiteY2" fmla="*/ 358482 h 6423251"/>
              <a:gd name="connsiteX3" fmla="*/ 11705690 w 11705690"/>
              <a:gd name="connsiteY3" fmla="*/ 5810730 h 6423251"/>
              <a:gd name="connsiteX4" fmla="*/ 11093169 w 11705690"/>
              <a:gd name="connsiteY4" fmla="*/ 6423251 h 6423251"/>
              <a:gd name="connsiteX5" fmla="*/ 358482 w 11705690"/>
              <a:gd name="connsiteY5" fmla="*/ 6423251 h 6423251"/>
              <a:gd name="connsiteX6" fmla="*/ 0 w 11705690"/>
              <a:gd name="connsiteY6" fmla="*/ 6064769 h 6423251"/>
              <a:gd name="connsiteX7" fmla="*/ 0 w 11705690"/>
              <a:gd name="connsiteY7" fmla="*/ 612521 h 6423251"/>
              <a:gd name="connsiteX8" fmla="*/ 612521 w 11705690"/>
              <a:gd name="connsiteY8" fmla="*/ 0 h 642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5690" h="6423251" fill="none" extrusionOk="0">
                <a:moveTo>
                  <a:pt x="612521" y="0"/>
                </a:moveTo>
                <a:cubicBezTo>
                  <a:pt x="5190639" y="130856"/>
                  <a:pt x="6840167" y="126729"/>
                  <a:pt x="11347208" y="0"/>
                </a:cubicBezTo>
                <a:cubicBezTo>
                  <a:pt x="11576583" y="13265"/>
                  <a:pt x="11695883" y="187690"/>
                  <a:pt x="11705690" y="358482"/>
                </a:cubicBezTo>
                <a:cubicBezTo>
                  <a:pt x="11760573" y="2225585"/>
                  <a:pt x="11814475" y="3524570"/>
                  <a:pt x="11705690" y="5810730"/>
                </a:cubicBezTo>
                <a:cubicBezTo>
                  <a:pt x="11710098" y="6152445"/>
                  <a:pt x="11462171" y="6406546"/>
                  <a:pt x="11093169" y="6423251"/>
                </a:cubicBezTo>
                <a:cubicBezTo>
                  <a:pt x="9718524" y="6529818"/>
                  <a:pt x="2537688" y="6282734"/>
                  <a:pt x="358482" y="6423251"/>
                </a:cubicBezTo>
                <a:cubicBezTo>
                  <a:pt x="199492" y="6422552"/>
                  <a:pt x="-13" y="6233267"/>
                  <a:pt x="0" y="6064769"/>
                </a:cubicBezTo>
                <a:cubicBezTo>
                  <a:pt x="60567" y="3675983"/>
                  <a:pt x="88459" y="2590935"/>
                  <a:pt x="0" y="612521"/>
                </a:cubicBezTo>
                <a:cubicBezTo>
                  <a:pt x="-15114" y="286006"/>
                  <a:pt x="292593" y="2668"/>
                  <a:pt x="612521" y="0"/>
                </a:cubicBezTo>
                <a:close/>
              </a:path>
              <a:path w="11705690" h="6423251" stroke="0" extrusionOk="0">
                <a:moveTo>
                  <a:pt x="612521" y="0"/>
                </a:moveTo>
                <a:cubicBezTo>
                  <a:pt x="2944690" y="-89578"/>
                  <a:pt x="8823734" y="-133700"/>
                  <a:pt x="11347208" y="0"/>
                </a:cubicBezTo>
                <a:cubicBezTo>
                  <a:pt x="11552730" y="-10455"/>
                  <a:pt x="11692671" y="153608"/>
                  <a:pt x="11705690" y="358482"/>
                </a:cubicBezTo>
                <a:cubicBezTo>
                  <a:pt x="11678946" y="1364310"/>
                  <a:pt x="11657777" y="3089298"/>
                  <a:pt x="11705690" y="5810730"/>
                </a:cubicBezTo>
                <a:cubicBezTo>
                  <a:pt x="11703919" y="6121800"/>
                  <a:pt x="11424230" y="6394870"/>
                  <a:pt x="11093169" y="6423251"/>
                </a:cubicBezTo>
                <a:cubicBezTo>
                  <a:pt x="7855735" y="6444083"/>
                  <a:pt x="5655074" y="6302785"/>
                  <a:pt x="358482" y="6423251"/>
                </a:cubicBezTo>
                <a:cubicBezTo>
                  <a:pt x="133340" y="6407845"/>
                  <a:pt x="9329" y="6231206"/>
                  <a:pt x="0" y="6064769"/>
                </a:cubicBezTo>
                <a:cubicBezTo>
                  <a:pt x="34198" y="4602132"/>
                  <a:pt x="156806" y="1674311"/>
                  <a:pt x="0" y="612521"/>
                </a:cubicBezTo>
                <a:cubicBezTo>
                  <a:pt x="-32079" y="300147"/>
                  <a:pt x="279766" y="-742"/>
                  <a:pt x="612521" y="0"/>
                </a:cubicBezTo>
                <a:close/>
              </a:path>
            </a:pathLst>
          </a:custGeom>
          <a:solidFill>
            <a:schemeClr val="bg1">
              <a:alpha val="91000"/>
            </a:schemeClr>
          </a:solidFill>
          <a:ln w="76200">
            <a:solidFill>
              <a:srgbClr val="33CC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5"/>
          <p:cNvSpPr txBox="1"/>
          <p:nvPr/>
        </p:nvSpPr>
        <p:spPr>
          <a:xfrm>
            <a:off x="636105" y="1684499"/>
            <a:ext cx="10925263" cy="4524315"/>
          </a:xfrm>
          <a:prstGeom prst="rect">
            <a:avLst/>
          </a:prstGeom>
        </p:spPr>
        <p:txBody>
          <a:bodyPr wrap="square">
            <a:spAutoFit/>
          </a:bodyPr>
          <a:lstStyle>
            <a:defPPr>
              <a:defRPr lang="zh-CN"/>
            </a:defPPr>
          </a:lstStyle>
          <a:p>
            <a:pPr marL="457200" lvl="0" indent="-457200" algn="just">
              <a:buFont typeface="Wingdings" panose="05000000000000000000" pitchFamily="2" charset="2"/>
              <a:buChar char="v"/>
            </a:pPr>
            <a:r>
              <a:rPr lang="vi-VN" altLang="zh-CN" sz="2400" kern="0" dirty="0">
                <a:solidFill>
                  <a:prstClr val="black"/>
                </a:solidFill>
                <a:latin typeface="Calibri" panose="020F0502020204030204" pitchFamily="34" charset="0"/>
                <a:cs typeface="Calibri" panose="020F0502020204030204" pitchFamily="34" charset="0"/>
                <a:sym typeface="+mn-lt"/>
              </a:rPr>
              <a:t>Đọc đúng từ ngữ, câu, đoạn và toàn bộ bài Cây đa quê hương. Biết đọc diễn cảm phù hợp với lời kể, tả của nhân vật xưng “tôi” trong bài thể hiện được cảm xúc suy nghĩ của nhân vật qua giọng đọc.</a:t>
            </a:r>
          </a:p>
          <a:p>
            <a:pPr marL="457200" lvl="0" indent="-457200" algn="just">
              <a:buFont typeface="Wingdings" panose="05000000000000000000" pitchFamily="2" charset="2"/>
              <a:buChar char="v"/>
            </a:pPr>
            <a:r>
              <a:rPr lang="vi-VN" altLang="zh-CN" sz="2400" kern="0" dirty="0">
                <a:solidFill>
                  <a:prstClr val="black"/>
                </a:solidFill>
                <a:latin typeface="Calibri" panose="020F0502020204030204" pitchFamily="34" charset="0"/>
                <a:cs typeface="Calibri" panose="020F0502020204030204" pitchFamily="34" charset="0"/>
                <a:sym typeface="+mn-lt"/>
              </a:rPr>
              <a:t>Hiểu nghĩa của các từ ngữ, hình ảnh miêu tả cây đa, nhận biết được vẻ đẹp của cây đa và vẻ đẹp của làng quê Việt Nam qua lời miêu tả. Hiểu tình cảm yêu thương, gắn bó tha thiết của tác giả đối với cây đa, đối với quê hương qua những kỷ niệm được nhắc nhớ tới trong bài đọc.</a:t>
            </a:r>
          </a:p>
          <a:p>
            <a:pPr marL="457200" lvl="0" indent="-457200" algn="just">
              <a:buFont typeface="Wingdings" panose="05000000000000000000" pitchFamily="2" charset="2"/>
              <a:buChar char="v"/>
            </a:pPr>
            <a:r>
              <a:rPr lang="vi-VN" altLang="zh-CN" sz="2400" kern="0" dirty="0">
                <a:solidFill>
                  <a:prstClr val="black"/>
                </a:solidFill>
                <a:latin typeface="Calibri" panose="020F0502020204030204" pitchFamily="34" charset="0"/>
                <a:cs typeface="Calibri" panose="020F0502020204030204" pitchFamily="34" charset="0"/>
                <a:sym typeface="+mn-lt"/>
              </a:rPr>
              <a:t>Hiểu điều tác giả muốn nói trong bài: </a:t>
            </a:r>
            <a:r>
              <a:rPr lang="vi-VN" altLang="zh-CN" sz="2400" b="1" i="1" kern="0" dirty="0">
                <a:solidFill>
                  <a:prstClr val="black"/>
                </a:solidFill>
                <a:latin typeface="Calibri" panose="020F0502020204030204" pitchFamily="34" charset="0"/>
                <a:cs typeface="Calibri" panose="020F0502020204030204" pitchFamily="34" charset="0"/>
                <a:sym typeface="+mn-lt"/>
              </a:rPr>
              <a:t>Mỗi người chúng ta đều có những kỉ niệm gắn liền với quê hương và cây đa là một biểu tượng, tượng trưng khi chúng ta nhắc về quê hương.</a:t>
            </a:r>
          </a:p>
          <a:p>
            <a:pPr marL="457200" lvl="0" indent="-457200" algn="just">
              <a:buFont typeface="Wingdings" panose="05000000000000000000" pitchFamily="2" charset="2"/>
              <a:buChar char="v"/>
            </a:pPr>
            <a:r>
              <a:rPr lang="vi-VN" altLang="zh-CN" sz="2400" kern="0" dirty="0">
                <a:solidFill>
                  <a:prstClr val="black"/>
                </a:solidFill>
                <a:latin typeface="Calibri" panose="020F0502020204030204" pitchFamily="34" charset="0"/>
                <a:cs typeface="Calibri" panose="020F0502020204030204" pitchFamily="34" charset="0"/>
                <a:sym typeface="+mn-lt"/>
              </a:rPr>
              <a:t>Biết khám phá và trân trọng vẻ đẹp của quê hương, có khả năng nhận biết và bày tỏ tình cảm, cảm xúc.</a:t>
            </a:r>
          </a:p>
        </p:txBody>
      </p:sp>
      <p:pic>
        <p:nvPicPr>
          <p:cNvPr id="6" name="Picture 5"/>
          <p:cNvPicPr>
            <a:picLocks noChangeAspect="1"/>
          </p:cNvPicPr>
          <p:nvPr/>
        </p:nvPicPr>
        <p:blipFill>
          <a:blip r:embed="rId3"/>
          <a:stretch>
            <a:fillRect/>
          </a:stretch>
        </p:blipFill>
        <p:spPr>
          <a:xfrm>
            <a:off x="2115373" y="-357391"/>
            <a:ext cx="7742591" cy="260321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p:cNvSpPr/>
          <p:nvPr/>
        </p:nvSpPr>
        <p:spPr>
          <a:xfrm>
            <a:off x="222607" y="246579"/>
            <a:ext cx="11705690" cy="6423251"/>
          </a:xfrm>
          <a:custGeom>
            <a:avLst/>
            <a:gdLst>
              <a:gd name="connsiteX0" fmla="*/ 612521 w 11705690"/>
              <a:gd name="connsiteY0" fmla="*/ 0 h 6423251"/>
              <a:gd name="connsiteX1" fmla="*/ 11347208 w 11705690"/>
              <a:gd name="connsiteY1" fmla="*/ 0 h 6423251"/>
              <a:gd name="connsiteX2" fmla="*/ 11705690 w 11705690"/>
              <a:gd name="connsiteY2" fmla="*/ 358482 h 6423251"/>
              <a:gd name="connsiteX3" fmla="*/ 11705690 w 11705690"/>
              <a:gd name="connsiteY3" fmla="*/ 5810730 h 6423251"/>
              <a:gd name="connsiteX4" fmla="*/ 11093169 w 11705690"/>
              <a:gd name="connsiteY4" fmla="*/ 6423251 h 6423251"/>
              <a:gd name="connsiteX5" fmla="*/ 358482 w 11705690"/>
              <a:gd name="connsiteY5" fmla="*/ 6423251 h 6423251"/>
              <a:gd name="connsiteX6" fmla="*/ 0 w 11705690"/>
              <a:gd name="connsiteY6" fmla="*/ 6064769 h 6423251"/>
              <a:gd name="connsiteX7" fmla="*/ 0 w 11705690"/>
              <a:gd name="connsiteY7" fmla="*/ 612521 h 6423251"/>
              <a:gd name="connsiteX8" fmla="*/ 612521 w 11705690"/>
              <a:gd name="connsiteY8" fmla="*/ 0 h 642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5690" h="6423251" fill="none" extrusionOk="0">
                <a:moveTo>
                  <a:pt x="612521" y="0"/>
                </a:moveTo>
                <a:cubicBezTo>
                  <a:pt x="5190639" y="130856"/>
                  <a:pt x="6840167" y="126729"/>
                  <a:pt x="11347208" y="0"/>
                </a:cubicBezTo>
                <a:cubicBezTo>
                  <a:pt x="11576583" y="13265"/>
                  <a:pt x="11695883" y="187690"/>
                  <a:pt x="11705690" y="358482"/>
                </a:cubicBezTo>
                <a:cubicBezTo>
                  <a:pt x="11760573" y="2225585"/>
                  <a:pt x="11814475" y="3524570"/>
                  <a:pt x="11705690" y="5810730"/>
                </a:cubicBezTo>
                <a:cubicBezTo>
                  <a:pt x="11710098" y="6152445"/>
                  <a:pt x="11462171" y="6406546"/>
                  <a:pt x="11093169" y="6423251"/>
                </a:cubicBezTo>
                <a:cubicBezTo>
                  <a:pt x="9718524" y="6529818"/>
                  <a:pt x="2537688" y="6282734"/>
                  <a:pt x="358482" y="6423251"/>
                </a:cubicBezTo>
                <a:cubicBezTo>
                  <a:pt x="199492" y="6422552"/>
                  <a:pt x="-13" y="6233267"/>
                  <a:pt x="0" y="6064769"/>
                </a:cubicBezTo>
                <a:cubicBezTo>
                  <a:pt x="60567" y="3675983"/>
                  <a:pt x="88459" y="2590935"/>
                  <a:pt x="0" y="612521"/>
                </a:cubicBezTo>
                <a:cubicBezTo>
                  <a:pt x="-15114" y="286006"/>
                  <a:pt x="292593" y="2668"/>
                  <a:pt x="612521" y="0"/>
                </a:cubicBezTo>
                <a:close/>
              </a:path>
              <a:path w="11705690" h="6423251" stroke="0" extrusionOk="0">
                <a:moveTo>
                  <a:pt x="612521" y="0"/>
                </a:moveTo>
                <a:cubicBezTo>
                  <a:pt x="2944690" y="-89578"/>
                  <a:pt x="8823734" y="-133700"/>
                  <a:pt x="11347208" y="0"/>
                </a:cubicBezTo>
                <a:cubicBezTo>
                  <a:pt x="11552730" y="-10455"/>
                  <a:pt x="11692671" y="153608"/>
                  <a:pt x="11705690" y="358482"/>
                </a:cubicBezTo>
                <a:cubicBezTo>
                  <a:pt x="11678946" y="1364310"/>
                  <a:pt x="11657777" y="3089298"/>
                  <a:pt x="11705690" y="5810730"/>
                </a:cubicBezTo>
                <a:cubicBezTo>
                  <a:pt x="11703919" y="6121800"/>
                  <a:pt x="11424230" y="6394870"/>
                  <a:pt x="11093169" y="6423251"/>
                </a:cubicBezTo>
                <a:cubicBezTo>
                  <a:pt x="7855735" y="6444083"/>
                  <a:pt x="5655074" y="6302785"/>
                  <a:pt x="358482" y="6423251"/>
                </a:cubicBezTo>
                <a:cubicBezTo>
                  <a:pt x="133340" y="6407845"/>
                  <a:pt x="9329" y="6231206"/>
                  <a:pt x="0" y="6064769"/>
                </a:cubicBezTo>
                <a:cubicBezTo>
                  <a:pt x="34198" y="4602132"/>
                  <a:pt x="156806" y="1674311"/>
                  <a:pt x="0" y="612521"/>
                </a:cubicBezTo>
                <a:cubicBezTo>
                  <a:pt x="-32079" y="300147"/>
                  <a:pt x="279766" y="-742"/>
                  <a:pt x="612521" y="0"/>
                </a:cubicBezTo>
                <a:close/>
              </a:path>
            </a:pathLst>
          </a:custGeom>
          <a:solidFill>
            <a:schemeClr val="bg1">
              <a:alpha val="91000"/>
            </a:schemeClr>
          </a:solidFill>
          <a:ln w="76200">
            <a:solidFill>
              <a:srgbClr val="33CC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3466862" y="236951"/>
            <a:ext cx="5486876" cy="707197"/>
          </a:xfrm>
          <a:prstGeom prst="rect">
            <a:avLst/>
          </a:prstGeom>
        </p:spPr>
      </p:pic>
      <p:pic>
        <p:nvPicPr>
          <p:cNvPr id="9" name="Picture 8"/>
          <p:cNvPicPr>
            <a:picLocks noChangeAspect="1"/>
          </p:cNvPicPr>
          <p:nvPr/>
        </p:nvPicPr>
        <p:blipFill>
          <a:blip r:embed="rId4"/>
          <a:stretch>
            <a:fillRect/>
          </a:stretch>
        </p:blipFill>
        <p:spPr>
          <a:xfrm>
            <a:off x="228599" y="4265059"/>
            <a:ext cx="3762375" cy="2350054"/>
          </a:xfrm>
          <a:prstGeom prst="rect">
            <a:avLst/>
          </a:prstGeom>
        </p:spPr>
      </p:pic>
      <p:sp>
        <p:nvSpPr>
          <p:cNvPr id="10" name="TextBox 9"/>
          <p:cNvSpPr txBox="1"/>
          <p:nvPr/>
        </p:nvSpPr>
        <p:spPr>
          <a:xfrm>
            <a:off x="628650" y="828675"/>
            <a:ext cx="10572750" cy="4093428"/>
          </a:xfrm>
          <a:prstGeom prst="rect">
            <a:avLst/>
          </a:prstGeom>
          <a:noFill/>
        </p:spPr>
        <p:txBody>
          <a:bodyPr wrap="square" rtlCol="0">
            <a:spAutoFit/>
          </a:bodyPr>
          <a:lstStyle/>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Nói đến làng quê, trong kí ức tôi, đậm nét nhất là hình ảnh cây đa trước xóm. Cây đa ấy không có tên chính thức, nó mang tên chung rất đỗi thân thuộc với mọi người: cây đa quê hương.</a:t>
            </a:r>
          </a:p>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Cây đa nghìn năm đã gắn liền với thời thơ ấu của chúng tôi. Nói đúng hơn, đó là cả một toà cổ kính hơn là một thân cây. Chín, mười đứa bé chúng tôi bắt tay nhau ôm không xuể. Cành cây lớn hơn cột đình. Đỉnh chót vót giữa trời xanh, đến những con quạ đậu trên cao, nhìn cũng chẳng rõ. Rễ cây nổi lên mặt đất thành những ụ, những hình thù quái lạ như những con rắn hổ mang giận dữ. Trong vòm lá, gió chiều gảy lên những điệu nhạc li kì, có khi tưởng chừng như ai cười ai nói trong cành, trong lá.</a:t>
            </a:r>
          </a:p>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Chiều chiều, chúng tôi ra ngồi gốc đa hóng mát. Lúa vàng gợn sóng. Đây đó, ễnh ương ộp oạp, và xa xa, giữa cánh đồng, đàn trâu bắt đầu ra về, lững thững từng bước nặng nề, nhịp nhàng. Bóng sừng trâu dưới ánh chiều kéo dài, lan giữa ruộng đồng yên lặng. </a:t>
            </a:r>
          </a:p>
          <a:p>
            <a:pPr algn="r" rtl="0" latinLnBrk="0"/>
            <a:r>
              <a:rPr lang="vi-VN" sz="2000" b="0" i="0" dirty="0">
                <a:solidFill>
                  <a:srgbClr val="000000"/>
                </a:solidFill>
                <a:effectLst/>
                <a:latin typeface="Cambria" panose="02040503050406030204" pitchFamily="18" charset="0"/>
                <a:ea typeface="Cambria" panose="02040503050406030204" pitchFamily="18" charset="0"/>
              </a:rPr>
              <a:t>(</a:t>
            </a:r>
            <a:r>
              <a:rPr lang="vi-VN" sz="2000" b="0" i="1" dirty="0">
                <a:solidFill>
                  <a:srgbClr val="000000"/>
                </a:solidFill>
                <a:effectLst/>
                <a:latin typeface="Cambria" panose="02040503050406030204" pitchFamily="18" charset="0"/>
                <a:ea typeface="Cambria" panose="02040503050406030204" pitchFamily="18" charset="0"/>
              </a:rPr>
              <a:t>Theo</a:t>
            </a:r>
            <a:r>
              <a:rPr lang="vi-VN" sz="2000" b="0" i="0" dirty="0">
                <a:solidFill>
                  <a:srgbClr val="000000"/>
                </a:solidFill>
                <a:effectLst/>
                <a:latin typeface="Cambria" panose="02040503050406030204" pitchFamily="18" charset="0"/>
                <a:ea typeface="Cambria" panose="02040503050406030204" pitchFamily="18" charset="0"/>
              </a:rPr>
              <a:t> Nguyễn Khắc Viện)</a:t>
            </a:r>
          </a:p>
          <a:p>
            <a:endParaRPr lang="en-US" sz="2000" dirty="0">
              <a:latin typeface="Cambria" panose="02040503050406030204" pitchFamily="18" charset="0"/>
              <a:ea typeface="Cambria" panose="02040503050406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p:cNvSpPr/>
          <p:nvPr/>
        </p:nvSpPr>
        <p:spPr>
          <a:xfrm>
            <a:off x="222607" y="246579"/>
            <a:ext cx="11705690" cy="6423251"/>
          </a:xfrm>
          <a:custGeom>
            <a:avLst/>
            <a:gdLst>
              <a:gd name="connsiteX0" fmla="*/ 612521 w 11705690"/>
              <a:gd name="connsiteY0" fmla="*/ 0 h 6423251"/>
              <a:gd name="connsiteX1" fmla="*/ 11347208 w 11705690"/>
              <a:gd name="connsiteY1" fmla="*/ 0 h 6423251"/>
              <a:gd name="connsiteX2" fmla="*/ 11705690 w 11705690"/>
              <a:gd name="connsiteY2" fmla="*/ 358482 h 6423251"/>
              <a:gd name="connsiteX3" fmla="*/ 11705690 w 11705690"/>
              <a:gd name="connsiteY3" fmla="*/ 5810730 h 6423251"/>
              <a:gd name="connsiteX4" fmla="*/ 11093169 w 11705690"/>
              <a:gd name="connsiteY4" fmla="*/ 6423251 h 6423251"/>
              <a:gd name="connsiteX5" fmla="*/ 358482 w 11705690"/>
              <a:gd name="connsiteY5" fmla="*/ 6423251 h 6423251"/>
              <a:gd name="connsiteX6" fmla="*/ 0 w 11705690"/>
              <a:gd name="connsiteY6" fmla="*/ 6064769 h 6423251"/>
              <a:gd name="connsiteX7" fmla="*/ 0 w 11705690"/>
              <a:gd name="connsiteY7" fmla="*/ 612521 h 6423251"/>
              <a:gd name="connsiteX8" fmla="*/ 612521 w 11705690"/>
              <a:gd name="connsiteY8" fmla="*/ 0 h 642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5690" h="6423251" fill="none" extrusionOk="0">
                <a:moveTo>
                  <a:pt x="612521" y="0"/>
                </a:moveTo>
                <a:cubicBezTo>
                  <a:pt x="5190639" y="130856"/>
                  <a:pt x="6840167" y="126729"/>
                  <a:pt x="11347208" y="0"/>
                </a:cubicBezTo>
                <a:cubicBezTo>
                  <a:pt x="11576583" y="13265"/>
                  <a:pt x="11695883" y="187690"/>
                  <a:pt x="11705690" y="358482"/>
                </a:cubicBezTo>
                <a:cubicBezTo>
                  <a:pt x="11760573" y="2225585"/>
                  <a:pt x="11814475" y="3524570"/>
                  <a:pt x="11705690" y="5810730"/>
                </a:cubicBezTo>
                <a:cubicBezTo>
                  <a:pt x="11710098" y="6152445"/>
                  <a:pt x="11462171" y="6406546"/>
                  <a:pt x="11093169" y="6423251"/>
                </a:cubicBezTo>
                <a:cubicBezTo>
                  <a:pt x="9718524" y="6529818"/>
                  <a:pt x="2537688" y="6282734"/>
                  <a:pt x="358482" y="6423251"/>
                </a:cubicBezTo>
                <a:cubicBezTo>
                  <a:pt x="199492" y="6422552"/>
                  <a:pt x="-13" y="6233267"/>
                  <a:pt x="0" y="6064769"/>
                </a:cubicBezTo>
                <a:cubicBezTo>
                  <a:pt x="60567" y="3675983"/>
                  <a:pt x="88459" y="2590935"/>
                  <a:pt x="0" y="612521"/>
                </a:cubicBezTo>
                <a:cubicBezTo>
                  <a:pt x="-15114" y="286006"/>
                  <a:pt x="292593" y="2668"/>
                  <a:pt x="612521" y="0"/>
                </a:cubicBezTo>
                <a:close/>
              </a:path>
              <a:path w="11705690" h="6423251" stroke="0" extrusionOk="0">
                <a:moveTo>
                  <a:pt x="612521" y="0"/>
                </a:moveTo>
                <a:cubicBezTo>
                  <a:pt x="2944690" y="-89578"/>
                  <a:pt x="8823734" y="-133700"/>
                  <a:pt x="11347208" y="0"/>
                </a:cubicBezTo>
                <a:cubicBezTo>
                  <a:pt x="11552730" y="-10455"/>
                  <a:pt x="11692671" y="153608"/>
                  <a:pt x="11705690" y="358482"/>
                </a:cubicBezTo>
                <a:cubicBezTo>
                  <a:pt x="11678946" y="1364310"/>
                  <a:pt x="11657777" y="3089298"/>
                  <a:pt x="11705690" y="5810730"/>
                </a:cubicBezTo>
                <a:cubicBezTo>
                  <a:pt x="11703919" y="6121800"/>
                  <a:pt x="11424230" y="6394870"/>
                  <a:pt x="11093169" y="6423251"/>
                </a:cubicBezTo>
                <a:cubicBezTo>
                  <a:pt x="7855735" y="6444083"/>
                  <a:pt x="5655074" y="6302785"/>
                  <a:pt x="358482" y="6423251"/>
                </a:cubicBezTo>
                <a:cubicBezTo>
                  <a:pt x="133340" y="6407845"/>
                  <a:pt x="9329" y="6231206"/>
                  <a:pt x="0" y="6064769"/>
                </a:cubicBezTo>
                <a:cubicBezTo>
                  <a:pt x="34198" y="4602132"/>
                  <a:pt x="156806" y="1674311"/>
                  <a:pt x="0" y="612521"/>
                </a:cubicBezTo>
                <a:cubicBezTo>
                  <a:pt x="-32079" y="300147"/>
                  <a:pt x="279766" y="-742"/>
                  <a:pt x="612521" y="0"/>
                </a:cubicBezTo>
                <a:close/>
              </a:path>
            </a:pathLst>
          </a:custGeom>
          <a:solidFill>
            <a:schemeClr val="bg1">
              <a:alpha val="91000"/>
            </a:schemeClr>
          </a:solidFill>
          <a:ln w="76200">
            <a:solidFill>
              <a:srgbClr val="33CC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toy, dol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9869" y="3989231"/>
            <a:ext cx="2150725" cy="2868769"/>
          </a:xfrm>
          <a:prstGeom prst="rect">
            <a:avLst/>
          </a:prstGeom>
        </p:spPr>
      </p:pic>
      <p:pic>
        <p:nvPicPr>
          <p:cNvPr id="4" name="Picture 3"/>
          <p:cNvPicPr>
            <a:picLocks noChangeAspect="1"/>
          </p:cNvPicPr>
          <p:nvPr/>
        </p:nvPicPr>
        <p:blipFill>
          <a:blip r:embed="rId4"/>
          <a:stretch>
            <a:fillRect/>
          </a:stretch>
        </p:blipFill>
        <p:spPr>
          <a:xfrm>
            <a:off x="1735582" y="0"/>
            <a:ext cx="9010069" cy="2081422"/>
          </a:xfrm>
          <a:prstGeom prst="rect">
            <a:avLst/>
          </a:prstGeom>
        </p:spPr>
      </p:pic>
      <p:sp>
        <p:nvSpPr>
          <p:cNvPr id="5" name="矩形 29"/>
          <p:cNvSpPr/>
          <p:nvPr/>
        </p:nvSpPr>
        <p:spPr>
          <a:xfrm>
            <a:off x="2249484" y="2508475"/>
            <a:ext cx="8249206" cy="646986"/>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1: Từ đầu đến </a:t>
            </a:r>
            <a:r>
              <a:rPr lang="vi-VN" sz="3200" b="1" i="1" dirty="0">
                <a:solidFill>
                  <a:prstClr val="black"/>
                </a:solidFill>
                <a:latin typeface="Cambria" panose="02040503050406030204" pitchFamily="18" charset="0"/>
                <a:ea typeface="Cambria" panose="02040503050406030204" pitchFamily="18" charset="0"/>
              </a:rPr>
              <a:t>cây đa quê hương </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矩形 29"/>
          <p:cNvSpPr/>
          <p:nvPr/>
        </p:nvSpPr>
        <p:spPr>
          <a:xfrm>
            <a:off x="2311128" y="3505068"/>
            <a:ext cx="8602063" cy="646986"/>
          </a:xfrm>
          <a:prstGeom prst="roundRect">
            <a:avLst/>
          </a:prstGeom>
          <a:solidFill>
            <a:srgbClr val="FFFF00"/>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2: Tiếp theo đến </a:t>
            </a:r>
            <a:r>
              <a:rPr lang="vi-VN" sz="3200" b="1" i="1" dirty="0">
                <a:solidFill>
                  <a:prstClr val="black"/>
                </a:solidFill>
                <a:latin typeface="Cambria" panose="02040503050406030204" pitchFamily="18" charset="0"/>
                <a:ea typeface="Cambria" panose="02040503050406030204" pitchFamily="18" charset="0"/>
              </a:rPr>
              <a:t>trong cành,</a:t>
            </a:r>
            <a:r>
              <a:rPr lang="en-US" sz="3200" b="1" i="1" dirty="0">
                <a:solidFill>
                  <a:prstClr val="black"/>
                </a:solidFill>
                <a:latin typeface="Cambria" panose="02040503050406030204" pitchFamily="18" charset="0"/>
                <a:ea typeface="Cambria" panose="02040503050406030204" pitchFamily="18" charset="0"/>
              </a:rPr>
              <a:t> </a:t>
            </a:r>
            <a:r>
              <a:rPr lang="vi-VN" sz="3200" b="1" i="1" dirty="0">
                <a:solidFill>
                  <a:prstClr val="black"/>
                </a:solidFill>
                <a:latin typeface="Cambria" panose="02040503050406030204" pitchFamily="18" charset="0"/>
                <a:ea typeface="Cambria" panose="02040503050406030204" pitchFamily="18" charset="0"/>
              </a:rPr>
              <a:t>trong lá </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矩形 29"/>
          <p:cNvSpPr/>
          <p:nvPr/>
        </p:nvSpPr>
        <p:spPr>
          <a:xfrm>
            <a:off x="3816656" y="4425040"/>
            <a:ext cx="5089219" cy="646986"/>
          </a:xfrm>
          <a:prstGeom prst="roundRect">
            <a:avLst/>
          </a:prstGeom>
          <a:solidFill>
            <a:schemeClr val="accent6">
              <a:lumMod val="20000"/>
              <a:lumOff val="8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3: </a:t>
            </a:r>
            <a:r>
              <a:rPr lang="en-US" sz="3200" b="1" dirty="0" err="1">
                <a:solidFill>
                  <a:prstClr val="black"/>
                </a:solidFill>
                <a:latin typeface="Cambria" panose="02040503050406030204" pitchFamily="18" charset="0"/>
                <a:ea typeface="Cambria" panose="02040503050406030204" pitchFamily="18" charset="0"/>
              </a:rPr>
              <a:t>Còn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lại</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p:cNvSpPr/>
          <p:nvPr/>
        </p:nvSpPr>
        <p:spPr>
          <a:xfrm>
            <a:off x="428090" y="292409"/>
            <a:ext cx="11145166" cy="6273182"/>
          </a:xfrm>
          <a:custGeom>
            <a:avLst/>
            <a:gdLst>
              <a:gd name="connsiteX0" fmla="*/ 727564 w 11145166"/>
              <a:gd name="connsiteY0" fmla="*/ 0 h 6273182"/>
              <a:gd name="connsiteX1" fmla="*/ 10519792 w 11145166"/>
              <a:gd name="connsiteY1" fmla="*/ 0 h 6273182"/>
              <a:gd name="connsiteX2" fmla="*/ 11145166 w 11145166"/>
              <a:gd name="connsiteY2" fmla="*/ 625374 h 6273182"/>
              <a:gd name="connsiteX3" fmla="*/ 11145166 w 11145166"/>
              <a:gd name="connsiteY3" fmla="*/ 5545618 h 6273182"/>
              <a:gd name="connsiteX4" fmla="*/ 10417602 w 11145166"/>
              <a:gd name="connsiteY4" fmla="*/ 6273182 h 6273182"/>
              <a:gd name="connsiteX5" fmla="*/ 625374 w 11145166"/>
              <a:gd name="connsiteY5" fmla="*/ 6273182 h 6273182"/>
              <a:gd name="connsiteX6" fmla="*/ 0 w 11145166"/>
              <a:gd name="connsiteY6" fmla="*/ 5647808 h 6273182"/>
              <a:gd name="connsiteX7" fmla="*/ 0 w 11145166"/>
              <a:gd name="connsiteY7" fmla="*/ 727564 h 6273182"/>
              <a:gd name="connsiteX8" fmla="*/ 727564 w 11145166"/>
              <a:gd name="connsiteY8" fmla="*/ 0 h 62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45166" h="6273182" fill="none" extrusionOk="0">
                <a:moveTo>
                  <a:pt x="727564" y="0"/>
                </a:moveTo>
                <a:cubicBezTo>
                  <a:pt x="2262186" y="130856"/>
                  <a:pt x="6884517" y="126729"/>
                  <a:pt x="10519792" y="0"/>
                </a:cubicBezTo>
                <a:cubicBezTo>
                  <a:pt x="10923471" y="24634"/>
                  <a:pt x="11130423" y="320864"/>
                  <a:pt x="11145166" y="625374"/>
                </a:cubicBezTo>
                <a:cubicBezTo>
                  <a:pt x="11200049" y="2679904"/>
                  <a:pt x="11253951" y="4942187"/>
                  <a:pt x="11145166" y="5545618"/>
                </a:cubicBezTo>
                <a:cubicBezTo>
                  <a:pt x="11188985" y="5981528"/>
                  <a:pt x="10874590" y="6243181"/>
                  <a:pt x="10417602" y="6273182"/>
                </a:cubicBezTo>
                <a:cubicBezTo>
                  <a:pt x="8051751" y="6379749"/>
                  <a:pt x="4483135" y="6132665"/>
                  <a:pt x="625374" y="6273182"/>
                </a:cubicBezTo>
                <a:cubicBezTo>
                  <a:pt x="343191" y="6272050"/>
                  <a:pt x="-19" y="5949480"/>
                  <a:pt x="0" y="5647808"/>
                </a:cubicBezTo>
                <a:cubicBezTo>
                  <a:pt x="60567" y="3754031"/>
                  <a:pt x="88459" y="1286404"/>
                  <a:pt x="0" y="727564"/>
                </a:cubicBezTo>
                <a:cubicBezTo>
                  <a:pt x="-6112" y="330501"/>
                  <a:pt x="334932" y="1335"/>
                  <a:pt x="727564" y="0"/>
                </a:cubicBezTo>
                <a:close/>
              </a:path>
              <a:path w="11145166" h="6273182" stroke="0" extrusionOk="0">
                <a:moveTo>
                  <a:pt x="727564" y="0"/>
                </a:moveTo>
                <a:cubicBezTo>
                  <a:pt x="3997314" y="-89578"/>
                  <a:pt x="8799033" y="-133700"/>
                  <a:pt x="10519792" y="0"/>
                </a:cubicBezTo>
                <a:cubicBezTo>
                  <a:pt x="10905007" y="-55238"/>
                  <a:pt x="11137793" y="276087"/>
                  <a:pt x="11145166" y="625374"/>
                </a:cubicBezTo>
                <a:cubicBezTo>
                  <a:pt x="11118422" y="2530154"/>
                  <a:pt x="11097253" y="3466701"/>
                  <a:pt x="11145166" y="5545618"/>
                </a:cubicBezTo>
                <a:cubicBezTo>
                  <a:pt x="11143946" y="5928686"/>
                  <a:pt x="10802493" y="6206670"/>
                  <a:pt x="10417602" y="6273182"/>
                </a:cubicBezTo>
                <a:cubicBezTo>
                  <a:pt x="6878744" y="6294014"/>
                  <a:pt x="3146596" y="6152716"/>
                  <a:pt x="625374" y="6273182"/>
                </a:cubicBezTo>
                <a:cubicBezTo>
                  <a:pt x="234496" y="6247376"/>
                  <a:pt x="7552" y="5967657"/>
                  <a:pt x="0" y="5647808"/>
                </a:cubicBezTo>
                <a:cubicBezTo>
                  <a:pt x="34198" y="3331751"/>
                  <a:pt x="156806" y="1392288"/>
                  <a:pt x="0" y="727564"/>
                </a:cubicBezTo>
                <a:cubicBezTo>
                  <a:pt x="-49672" y="365863"/>
                  <a:pt x="401440" y="-10151"/>
                  <a:pt x="727564" y="0"/>
                </a:cubicBezTo>
                <a:close/>
              </a:path>
            </a:pathLst>
          </a:custGeom>
          <a:solidFill>
            <a:schemeClr val="bg1">
              <a:alpha val="91000"/>
            </a:schemeClr>
          </a:solidFill>
          <a:ln w="76200">
            <a:solidFill>
              <a:srgbClr val="33CC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Google Shape;11265;p64"/>
          <p:cNvSpPr/>
          <p:nvPr/>
        </p:nvSpPr>
        <p:spPr>
          <a:xfrm>
            <a:off x="4085149" y="1796074"/>
            <a:ext cx="4021702" cy="5061926"/>
          </a:xfrm>
          <a:custGeom>
            <a:avLst/>
            <a:gdLst/>
            <a:ahLst/>
            <a:cxnLst/>
            <a:rect l="l" t="t" r="r" b="b"/>
            <a:pathLst>
              <a:path w="9191" h="11527" extrusionOk="0">
                <a:moveTo>
                  <a:pt x="1706" y="735"/>
                </a:moveTo>
                <a:cubicBezTo>
                  <a:pt x="1732" y="735"/>
                  <a:pt x="1758" y="736"/>
                  <a:pt x="1785" y="739"/>
                </a:cubicBezTo>
                <a:cubicBezTo>
                  <a:pt x="2261" y="762"/>
                  <a:pt x="2666" y="1191"/>
                  <a:pt x="2666" y="1691"/>
                </a:cubicBezTo>
                <a:lnTo>
                  <a:pt x="2666" y="2644"/>
                </a:lnTo>
                <a:lnTo>
                  <a:pt x="1713" y="2644"/>
                </a:lnTo>
                <a:cubicBezTo>
                  <a:pt x="1237" y="2644"/>
                  <a:pt x="808" y="2239"/>
                  <a:pt x="761" y="1739"/>
                </a:cubicBezTo>
                <a:cubicBezTo>
                  <a:pt x="738" y="1194"/>
                  <a:pt x="1170" y="735"/>
                  <a:pt x="1706" y="735"/>
                </a:cubicBezTo>
                <a:close/>
                <a:moveTo>
                  <a:pt x="7552" y="2667"/>
                </a:moveTo>
                <a:cubicBezTo>
                  <a:pt x="7567" y="2667"/>
                  <a:pt x="7581" y="2667"/>
                  <a:pt x="7596" y="2668"/>
                </a:cubicBezTo>
                <a:cubicBezTo>
                  <a:pt x="8072" y="2691"/>
                  <a:pt x="8429" y="3072"/>
                  <a:pt x="8453" y="3525"/>
                </a:cubicBezTo>
                <a:cubicBezTo>
                  <a:pt x="8477" y="4096"/>
                  <a:pt x="8048" y="4549"/>
                  <a:pt x="7500" y="4549"/>
                </a:cubicBezTo>
                <a:lnTo>
                  <a:pt x="6548" y="4549"/>
                </a:lnTo>
                <a:lnTo>
                  <a:pt x="6548" y="3620"/>
                </a:lnTo>
                <a:lnTo>
                  <a:pt x="6572" y="3620"/>
                </a:lnTo>
                <a:cubicBezTo>
                  <a:pt x="6572" y="3087"/>
                  <a:pt x="7023" y="2667"/>
                  <a:pt x="7552" y="2667"/>
                </a:cubicBezTo>
                <a:close/>
                <a:moveTo>
                  <a:pt x="1744" y="4834"/>
                </a:moveTo>
                <a:cubicBezTo>
                  <a:pt x="1757" y="4834"/>
                  <a:pt x="1771" y="4834"/>
                  <a:pt x="1785" y="4835"/>
                </a:cubicBezTo>
                <a:cubicBezTo>
                  <a:pt x="2261" y="4859"/>
                  <a:pt x="2666" y="5311"/>
                  <a:pt x="2666" y="5787"/>
                </a:cubicBezTo>
                <a:lnTo>
                  <a:pt x="2666" y="6740"/>
                </a:lnTo>
                <a:lnTo>
                  <a:pt x="1713" y="6740"/>
                </a:lnTo>
                <a:cubicBezTo>
                  <a:pt x="1237" y="6740"/>
                  <a:pt x="808" y="6359"/>
                  <a:pt x="761" y="5859"/>
                </a:cubicBezTo>
                <a:cubicBezTo>
                  <a:pt x="738" y="5301"/>
                  <a:pt x="1191" y="4834"/>
                  <a:pt x="1744" y="4834"/>
                </a:cubicBezTo>
                <a:close/>
                <a:moveTo>
                  <a:pt x="7541" y="6834"/>
                </a:moveTo>
                <a:cubicBezTo>
                  <a:pt x="8094" y="6834"/>
                  <a:pt x="8547" y="7301"/>
                  <a:pt x="8501" y="7835"/>
                </a:cubicBezTo>
                <a:cubicBezTo>
                  <a:pt x="8453" y="8288"/>
                  <a:pt x="8000" y="8716"/>
                  <a:pt x="7524" y="8716"/>
                </a:cubicBezTo>
                <a:lnTo>
                  <a:pt x="6595" y="8716"/>
                </a:lnTo>
                <a:lnTo>
                  <a:pt x="6595" y="7788"/>
                </a:lnTo>
                <a:cubicBezTo>
                  <a:pt x="6595" y="7311"/>
                  <a:pt x="7000" y="6859"/>
                  <a:pt x="7500" y="6835"/>
                </a:cubicBezTo>
                <a:cubicBezTo>
                  <a:pt x="7514" y="6835"/>
                  <a:pt x="7528" y="6834"/>
                  <a:pt x="7541" y="6834"/>
                </a:cubicBezTo>
                <a:close/>
                <a:moveTo>
                  <a:pt x="1706" y="8975"/>
                </a:moveTo>
                <a:cubicBezTo>
                  <a:pt x="1732" y="8975"/>
                  <a:pt x="1758" y="8976"/>
                  <a:pt x="1785" y="8978"/>
                </a:cubicBezTo>
                <a:cubicBezTo>
                  <a:pt x="2261" y="9002"/>
                  <a:pt x="2666" y="9455"/>
                  <a:pt x="2666" y="9931"/>
                </a:cubicBezTo>
                <a:lnTo>
                  <a:pt x="2666" y="10884"/>
                </a:lnTo>
                <a:lnTo>
                  <a:pt x="1713" y="10884"/>
                </a:lnTo>
                <a:cubicBezTo>
                  <a:pt x="1237" y="10884"/>
                  <a:pt x="808" y="10503"/>
                  <a:pt x="761" y="9979"/>
                </a:cubicBezTo>
                <a:cubicBezTo>
                  <a:pt x="738" y="9434"/>
                  <a:pt x="1170" y="8975"/>
                  <a:pt x="1706" y="8975"/>
                </a:cubicBezTo>
                <a:close/>
                <a:moveTo>
                  <a:pt x="4262" y="0"/>
                </a:moveTo>
                <a:lnTo>
                  <a:pt x="4262" y="2596"/>
                </a:lnTo>
                <a:lnTo>
                  <a:pt x="3309" y="2596"/>
                </a:lnTo>
                <a:lnTo>
                  <a:pt x="3309" y="1691"/>
                </a:lnTo>
                <a:cubicBezTo>
                  <a:pt x="3309" y="858"/>
                  <a:pt x="2714" y="167"/>
                  <a:pt x="1880" y="48"/>
                </a:cubicBezTo>
                <a:cubicBezTo>
                  <a:pt x="1813" y="40"/>
                  <a:pt x="1746" y="36"/>
                  <a:pt x="1680" y="36"/>
                </a:cubicBezTo>
                <a:cubicBezTo>
                  <a:pt x="747" y="36"/>
                  <a:pt x="0" y="803"/>
                  <a:pt x="23" y="1715"/>
                </a:cubicBezTo>
                <a:cubicBezTo>
                  <a:pt x="46" y="2572"/>
                  <a:pt x="808" y="3287"/>
                  <a:pt x="1666" y="3287"/>
                </a:cubicBezTo>
                <a:lnTo>
                  <a:pt x="4262" y="3287"/>
                </a:lnTo>
                <a:lnTo>
                  <a:pt x="4262" y="6716"/>
                </a:lnTo>
                <a:lnTo>
                  <a:pt x="3309" y="6716"/>
                </a:lnTo>
                <a:lnTo>
                  <a:pt x="3309" y="5787"/>
                </a:lnTo>
                <a:cubicBezTo>
                  <a:pt x="3309" y="4954"/>
                  <a:pt x="2714" y="4263"/>
                  <a:pt x="1880" y="4144"/>
                </a:cubicBezTo>
                <a:cubicBezTo>
                  <a:pt x="1813" y="4136"/>
                  <a:pt x="1746" y="4132"/>
                  <a:pt x="1680" y="4132"/>
                </a:cubicBezTo>
                <a:cubicBezTo>
                  <a:pt x="747" y="4132"/>
                  <a:pt x="0" y="4899"/>
                  <a:pt x="23" y="5811"/>
                </a:cubicBezTo>
                <a:cubicBezTo>
                  <a:pt x="46" y="6692"/>
                  <a:pt x="808" y="7383"/>
                  <a:pt x="1666" y="7383"/>
                </a:cubicBezTo>
                <a:lnTo>
                  <a:pt x="4262" y="7383"/>
                </a:lnTo>
                <a:lnTo>
                  <a:pt x="4262" y="10836"/>
                </a:lnTo>
                <a:lnTo>
                  <a:pt x="3309" y="10836"/>
                </a:lnTo>
                <a:lnTo>
                  <a:pt x="3309" y="9931"/>
                </a:lnTo>
                <a:cubicBezTo>
                  <a:pt x="3309" y="9098"/>
                  <a:pt x="2714" y="8407"/>
                  <a:pt x="1880" y="8288"/>
                </a:cubicBezTo>
                <a:cubicBezTo>
                  <a:pt x="1813" y="8280"/>
                  <a:pt x="1746" y="8276"/>
                  <a:pt x="1680" y="8276"/>
                </a:cubicBezTo>
                <a:cubicBezTo>
                  <a:pt x="747" y="8276"/>
                  <a:pt x="0" y="9043"/>
                  <a:pt x="23" y="9955"/>
                </a:cubicBezTo>
                <a:cubicBezTo>
                  <a:pt x="46" y="10812"/>
                  <a:pt x="808" y="11527"/>
                  <a:pt x="1666" y="11527"/>
                </a:cubicBezTo>
                <a:lnTo>
                  <a:pt x="4928" y="11527"/>
                </a:lnTo>
                <a:lnTo>
                  <a:pt x="4928" y="9359"/>
                </a:lnTo>
                <a:lnTo>
                  <a:pt x="7500" y="9359"/>
                </a:lnTo>
                <a:cubicBezTo>
                  <a:pt x="8381" y="9359"/>
                  <a:pt x="9144" y="8645"/>
                  <a:pt x="9144" y="7740"/>
                </a:cubicBezTo>
                <a:cubicBezTo>
                  <a:pt x="9166" y="6885"/>
                  <a:pt x="8445" y="6137"/>
                  <a:pt x="7582" y="6137"/>
                </a:cubicBezTo>
                <a:cubicBezTo>
                  <a:pt x="7531" y="6137"/>
                  <a:pt x="7480" y="6139"/>
                  <a:pt x="7429" y="6145"/>
                </a:cubicBezTo>
                <a:cubicBezTo>
                  <a:pt x="6572" y="6216"/>
                  <a:pt x="5929" y="6930"/>
                  <a:pt x="5929" y="7788"/>
                </a:cubicBezTo>
                <a:lnTo>
                  <a:pt x="5929" y="8716"/>
                </a:lnTo>
                <a:lnTo>
                  <a:pt x="4976" y="8716"/>
                </a:lnTo>
                <a:lnTo>
                  <a:pt x="4976" y="5263"/>
                </a:lnTo>
                <a:lnTo>
                  <a:pt x="7524" y="5263"/>
                </a:lnTo>
                <a:cubicBezTo>
                  <a:pt x="8381" y="5263"/>
                  <a:pt x="9144" y="4573"/>
                  <a:pt x="9167" y="3668"/>
                </a:cubicBezTo>
                <a:cubicBezTo>
                  <a:pt x="9191" y="2730"/>
                  <a:pt x="8452" y="1976"/>
                  <a:pt x="7520" y="1976"/>
                </a:cubicBezTo>
                <a:cubicBezTo>
                  <a:pt x="7505" y="1976"/>
                  <a:pt x="7491" y="1977"/>
                  <a:pt x="7477" y="1977"/>
                </a:cubicBezTo>
                <a:cubicBezTo>
                  <a:pt x="6595" y="2001"/>
                  <a:pt x="5881" y="2763"/>
                  <a:pt x="5881" y="3620"/>
                </a:cubicBezTo>
                <a:lnTo>
                  <a:pt x="5881" y="4549"/>
                </a:lnTo>
                <a:lnTo>
                  <a:pt x="4928" y="4549"/>
                </a:lnTo>
                <a:lnTo>
                  <a:pt x="4928" y="0"/>
                </a:lnTo>
                <a:close/>
              </a:path>
            </a:pathLst>
          </a:custGeom>
          <a:solidFill>
            <a:schemeClr val="accent3">
              <a:lumMod val="50000"/>
            </a:schemeClr>
          </a:solidFill>
          <a:ln>
            <a:solidFill>
              <a:schemeClr val="accent3">
                <a:lumMod val="25000"/>
              </a:schemeClr>
            </a:solid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F3F6F7"/>
              </a:solidFill>
              <a:effectLst/>
              <a:uLnTx/>
              <a:uFillTx/>
              <a:latin typeface="Arial" panose="020B0604020202020204"/>
              <a:ea typeface="+mn-ea"/>
              <a:cs typeface="Arial" panose="020B0604020202020204"/>
              <a:sym typeface="Arial" panose="020B0604020202020204"/>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2033677" y="178945"/>
            <a:ext cx="8205927" cy="1298561"/>
          </a:xfrm>
          <a:prstGeom prst="rect">
            <a:avLst/>
          </a:prstGeom>
        </p:spPr>
      </p:pic>
      <p:grpSp>
        <p:nvGrpSpPr>
          <p:cNvPr id="13" name="Group 12"/>
          <p:cNvGrpSpPr/>
          <p:nvPr/>
        </p:nvGrpSpPr>
        <p:grpSpPr>
          <a:xfrm>
            <a:off x="2767357" y="3336821"/>
            <a:ext cx="2773680" cy="1723826"/>
            <a:chOff x="2767357" y="3336821"/>
            <a:chExt cx="2773680" cy="1723826"/>
          </a:xfrm>
        </p:grpSpPr>
        <p:sp>
          <p:nvSpPr>
            <p:cNvPr id="14" name="Teardrop 13"/>
            <p:cNvSpPr/>
            <p:nvPr/>
          </p:nvSpPr>
          <p:spPr>
            <a:xfrm flipV="1">
              <a:off x="2767357" y="3336821"/>
              <a:ext cx="2661920" cy="1574800"/>
            </a:xfrm>
            <a:prstGeom prst="teardrop">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15" name="TextBox 14"/>
            <p:cNvSpPr txBox="1"/>
            <p:nvPr/>
          </p:nvSpPr>
          <p:spPr>
            <a:xfrm>
              <a:off x="2767357" y="3732624"/>
              <a:ext cx="2773680" cy="1328023"/>
            </a:xfrm>
            <a:prstGeom prst="round2DiagRect">
              <a:avLst/>
            </a:prstGeom>
            <a:noFill/>
            <a:ln w="38100">
              <a:noFill/>
            </a:ln>
          </p:spPr>
          <p:txBody>
            <a:bodyPr wrap="square" rtlCol="0">
              <a:spAutoFit/>
            </a:bodyPr>
            <a:lstStyle/>
            <a:p>
              <a:pPr algn="ctr"/>
              <a:r>
                <a:rPr lang="en-US" sz="3600" b="1" dirty="0" err="1">
                  <a:solidFill>
                    <a:schemeClr val="accent1"/>
                  </a:solidFill>
                  <a:latin typeface="Cambria" panose="02040503050406030204" pitchFamily="18" charset="0"/>
                  <a:ea typeface="Cambria" panose="02040503050406030204" pitchFamily="18" charset="0"/>
                </a:rPr>
                <a:t>ôm</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không</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xuể</a:t>
              </a:r>
              <a:endParaRPr lang="en-US" sz="3600" b="1" dirty="0">
                <a:solidFill>
                  <a:schemeClr val="accent1"/>
                </a:solidFill>
                <a:latin typeface="Cambria" panose="02040503050406030204" pitchFamily="18" charset="0"/>
                <a:ea typeface="Cambria" panose="02040503050406030204" pitchFamily="18" charset="0"/>
              </a:endParaRPr>
            </a:p>
          </p:txBody>
        </p:sp>
      </p:grpSp>
      <p:grpSp>
        <p:nvGrpSpPr>
          <p:cNvPr id="16" name="Group 15"/>
          <p:cNvGrpSpPr/>
          <p:nvPr/>
        </p:nvGrpSpPr>
        <p:grpSpPr>
          <a:xfrm>
            <a:off x="6700961" y="2346940"/>
            <a:ext cx="2773680" cy="1634053"/>
            <a:chOff x="6700961" y="2346940"/>
            <a:chExt cx="2773680" cy="1634053"/>
          </a:xfrm>
        </p:grpSpPr>
        <p:sp>
          <p:nvSpPr>
            <p:cNvPr id="17" name="Teardrop 16"/>
            <p:cNvSpPr/>
            <p:nvPr/>
          </p:nvSpPr>
          <p:spPr>
            <a:xfrm flipH="1" flipV="1">
              <a:off x="6775891" y="2346940"/>
              <a:ext cx="2661920" cy="1574800"/>
            </a:xfrm>
            <a:prstGeom prst="teardrop">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18" name="TextBox 17"/>
            <p:cNvSpPr txBox="1"/>
            <p:nvPr/>
          </p:nvSpPr>
          <p:spPr>
            <a:xfrm>
              <a:off x="6700961" y="2652970"/>
              <a:ext cx="2773680" cy="1328023"/>
            </a:xfrm>
            <a:prstGeom prst="round2DiagRect">
              <a:avLst/>
            </a:prstGeom>
            <a:noFill/>
            <a:ln w="38100">
              <a:noFill/>
            </a:ln>
          </p:spPr>
          <p:txBody>
            <a:bodyPr wrap="square" rtlCol="0">
              <a:spAutoFit/>
            </a:bodyPr>
            <a:lstStyle/>
            <a:p>
              <a:pPr algn="ctr"/>
              <a:r>
                <a:rPr lang="en-US" sz="3600" b="1" dirty="0" err="1">
                  <a:solidFill>
                    <a:schemeClr val="accent1"/>
                  </a:solidFill>
                  <a:latin typeface="Cambria" panose="02040503050406030204" pitchFamily="18" charset="0"/>
                  <a:ea typeface="Cambria" panose="02040503050406030204" pitchFamily="18" charset="0"/>
                </a:rPr>
                <a:t>nổi</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lên</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mặt</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đất</a:t>
              </a:r>
              <a:endParaRPr lang="en-US" sz="3600" b="1" dirty="0">
                <a:solidFill>
                  <a:schemeClr val="accent1"/>
                </a:solidFill>
                <a:latin typeface="Cambria" panose="02040503050406030204" pitchFamily="18" charset="0"/>
                <a:ea typeface="Cambria" panose="02040503050406030204" pitchFamily="18" charset="0"/>
              </a:endParaRPr>
            </a:p>
          </p:txBody>
        </p:sp>
      </p:grpSp>
      <p:grpSp>
        <p:nvGrpSpPr>
          <p:cNvPr id="19" name="Group 18"/>
          <p:cNvGrpSpPr/>
          <p:nvPr/>
        </p:nvGrpSpPr>
        <p:grpSpPr>
          <a:xfrm>
            <a:off x="2717827" y="1525487"/>
            <a:ext cx="2773680" cy="1590476"/>
            <a:chOff x="2717827" y="1525487"/>
            <a:chExt cx="2773680" cy="1590476"/>
          </a:xfrm>
        </p:grpSpPr>
        <p:sp>
          <p:nvSpPr>
            <p:cNvPr id="20" name="Teardrop 19"/>
            <p:cNvSpPr/>
            <p:nvPr/>
          </p:nvSpPr>
          <p:spPr>
            <a:xfrm flipV="1">
              <a:off x="2774977" y="1525487"/>
              <a:ext cx="2661920" cy="1574800"/>
            </a:xfrm>
            <a:prstGeom prst="teardrop">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21" name="TextBox 20"/>
            <p:cNvSpPr txBox="1"/>
            <p:nvPr/>
          </p:nvSpPr>
          <p:spPr>
            <a:xfrm>
              <a:off x="2717827" y="1787940"/>
              <a:ext cx="2773680" cy="1328023"/>
            </a:xfrm>
            <a:prstGeom prst="round2DiagRect">
              <a:avLst/>
            </a:prstGeom>
            <a:noFill/>
            <a:ln w="38100">
              <a:noFill/>
            </a:ln>
          </p:spPr>
          <p:txBody>
            <a:bodyPr wrap="square" rtlCol="0">
              <a:spAutoFit/>
            </a:bodyPr>
            <a:lstStyle/>
            <a:p>
              <a:pPr algn="ctr"/>
              <a:r>
                <a:rPr lang="en-US" sz="3600" b="1" dirty="0" err="1">
                  <a:solidFill>
                    <a:schemeClr val="accent1"/>
                  </a:solidFill>
                  <a:latin typeface="Cambria" panose="02040503050406030204" pitchFamily="18" charset="0"/>
                  <a:ea typeface="Cambria" panose="02040503050406030204" pitchFamily="18" charset="0"/>
                </a:rPr>
                <a:t>một</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toà</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cổ</a:t>
              </a:r>
              <a:r>
                <a:rPr lang="en-US" sz="3600" b="1" dirty="0">
                  <a:solidFill>
                    <a:schemeClr val="accent1"/>
                  </a:solidFill>
                  <a:latin typeface="Cambria" panose="02040503050406030204" pitchFamily="18" charset="0"/>
                  <a:ea typeface="Cambria" panose="02040503050406030204" pitchFamily="18" charset="0"/>
                </a:rPr>
                <a:t> </a:t>
              </a:r>
              <a:r>
                <a:rPr lang="en-US" sz="3600" b="1" dirty="0" err="1">
                  <a:solidFill>
                    <a:schemeClr val="accent1"/>
                  </a:solidFill>
                  <a:latin typeface="Cambria" panose="02040503050406030204" pitchFamily="18" charset="0"/>
                  <a:ea typeface="Cambria" panose="02040503050406030204" pitchFamily="18" charset="0"/>
                </a:rPr>
                <a:t>kính</a:t>
              </a:r>
              <a:endParaRPr lang="en-US" sz="3600" b="1" dirty="0">
                <a:solidFill>
                  <a:schemeClr val="accent1"/>
                </a:solidFill>
                <a:latin typeface="Cambria" panose="02040503050406030204" pitchFamily="18" charset="0"/>
                <a:ea typeface="Cambria" panose="02040503050406030204" pitchFamily="18"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49040" y="666586"/>
            <a:ext cx="8246382" cy="59603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8" name="椭圆 7"/>
          <p:cNvSpPr/>
          <p:nvPr/>
        </p:nvSpPr>
        <p:spPr>
          <a:xfrm>
            <a:off x="6771075" y="2654535"/>
            <a:ext cx="765085" cy="765085"/>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dirty="0">
              <a:ln>
                <a:noFill/>
              </a:ln>
              <a:solidFill>
                <a:prstClr val="white"/>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9" name="图片 2" descr="763c1674daee8b8daecedbe0c84ba00a"/>
          <p:cNvPicPr>
            <a:picLocks noChangeAspect="1"/>
          </p:cNvPicPr>
          <p:nvPr/>
        </p:nvPicPr>
        <p:blipFill>
          <a:blip r:embed="rId4"/>
          <a:stretch>
            <a:fillRect/>
          </a:stretch>
        </p:blipFill>
        <p:spPr>
          <a:xfrm>
            <a:off x="181440" y="2600903"/>
            <a:ext cx="4257097" cy="4257097"/>
          </a:xfrm>
          <a:prstGeom prst="rect">
            <a:avLst/>
          </a:prstGeom>
        </p:spPr>
      </p:pic>
      <p:grpSp>
        <p:nvGrpSpPr>
          <p:cNvPr id="11" name="Group 10"/>
          <p:cNvGrpSpPr/>
          <p:nvPr/>
        </p:nvGrpSpPr>
        <p:grpSpPr>
          <a:xfrm>
            <a:off x="505567" y="0"/>
            <a:ext cx="3041015" cy="3041015"/>
            <a:chOff x="521011" y="1250148"/>
            <a:chExt cx="3041015" cy="3041015"/>
          </a:xfrm>
        </p:grpSpPr>
        <p:pic>
          <p:nvPicPr>
            <p:cNvPr id="12" name="图片 9" descr="f8af23e2025f4b01419eb6f7dfa1d36e"/>
            <p:cNvPicPr>
              <a:picLocks noChangeAspect="1"/>
            </p:cNvPicPr>
            <p:nvPr/>
          </p:nvPicPr>
          <p:blipFill>
            <a:blip r:embed="rId5"/>
            <a:stretch>
              <a:fillRect/>
            </a:stretch>
          </p:blipFill>
          <p:spPr>
            <a:xfrm>
              <a:off x="521011" y="1250148"/>
              <a:ext cx="3041015" cy="3041015"/>
            </a:xfrm>
            <a:prstGeom prst="rect">
              <a:avLst/>
            </a:prstGeom>
          </p:spPr>
        </p:pic>
        <p:sp>
          <p:nvSpPr>
            <p:cNvPr id="13" name="TextBox 22"/>
            <p:cNvSpPr>
              <a:spLocks noChangeArrowheads="1"/>
            </p:cNvSpPr>
            <p:nvPr/>
          </p:nvSpPr>
          <p:spPr bwMode="auto">
            <a:xfrm>
              <a:off x="1066341" y="2048468"/>
              <a:ext cx="195035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GIẢI NGHĨA TỪ</a:t>
              </a:r>
              <a:endParaRPr kumimoji="0" lang="zh-CN" altLang="en-US" sz="3200" b="1" i="0" u="none" strike="noStrike" kern="0" cap="none" spc="0" normalizeH="0" baseline="0" noProof="0" dirty="0">
                <a:ln>
                  <a:noFill/>
                </a:ln>
                <a:solidFill>
                  <a:srgbClr val="C00000"/>
                </a:solidFill>
                <a:effectLst/>
                <a:uLnTx/>
                <a:uFillTx/>
                <a:latin typeface="Cambria" panose="02040503050406030204" pitchFamily="18" charset="0"/>
                <a:ea typeface="字魂17号-萌趣果冻体" panose="02000000000000000000" pitchFamily="2" charset="-122"/>
                <a:cs typeface="+mn-cs"/>
                <a:sym typeface="字魂17号-萌趣果冻体" panose="02000000000000000000" pitchFamily="2" charset="-122"/>
              </a:endParaRPr>
            </a:p>
          </p:txBody>
        </p:sp>
      </p:grpSp>
      <p:sp>
        <p:nvSpPr>
          <p:cNvPr id="5" name="Rectangle 4"/>
          <p:cNvSpPr/>
          <p:nvPr/>
        </p:nvSpPr>
        <p:spPr>
          <a:xfrm>
            <a:off x="4623195" y="792943"/>
            <a:ext cx="2249106" cy="1026332"/>
          </a:xfrm>
          <a:prstGeom prst="rect">
            <a:avLst/>
          </a:prstGeom>
          <a:solidFill>
            <a:schemeClr val="accent4">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200000"/>
              </a:lnSpc>
              <a:spcBef>
                <a:spcPct val="50000"/>
              </a:spcBef>
              <a:spcAft>
                <a:spcPts val="0"/>
              </a:spcAft>
              <a:buClrTx/>
              <a:buSzTx/>
              <a:buFontTx/>
              <a:buNone/>
              <a:defRPr/>
            </a:pPr>
            <a:r>
              <a:rPr kumimoji="0" lang="en-US" altLang="zh-CN" sz="3600" b="1" i="0" u="none" strike="noStrike" kern="0" cap="none" spc="0" normalizeH="0" baseline="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charset="0"/>
                <a:sym typeface="字魂17号-萌趣果冻体" panose="02000000000000000000" pitchFamily="2" charset="-122"/>
              </a:rPr>
              <a:t>cổ</a:t>
            </a:r>
            <a:r>
              <a:rPr kumimoji="0" lang="en-US" altLang="zh-CN" sz="3600" b="1" i="0" u="none" strike="noStrike" kern="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charset="0"/>
                <a:sym typeface="字魂17号-萌趣果冻体" panose="02000000000000000000" pitchFamily="2" charset="-122"/>
              </a:rPr>
              <a:t> </a:t>
            </a:r>
            <a:r>
              <a:rPr kumimoji="0" lang="en-US" altLang="zh-CN" sz="3600" b="1" i="0" u="none" strike="noStrike" kern="0" cap="none" spc="0" normalizeH="0" baseline="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charset="0"/>
                <a:sym typeface="字魂17号-萌趣果冻体" panose="02000000000000000000" pitchFamily="2" charset="-122"/>
              </a:rPr>
              <a:t>kính</a:t>
            </a:r>
            <a:endParaRPr kumimoji="0" lang="en-US" sz="3600" b="1" i="0" u="none" strike="noStrike" kern="120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charset="0"/>
            </a:endParaRPr>
          </a:p>
        </p:txBody>
      </p:sp>
      <p:sp>
        <p:nvSpPr>
          <p:cNvPr id="4" name="Rectangle 3"/>
          <p:cNvSpPr/>
          <p:nvPr/>
        </p:nvSpPr>
        <p:spPr>
          <a:xfrm>
            <a:off x="7006203" y="808622"/>
            <a:ext cx="4176148" cy="1077218"/>
          </a:xfrm>
          <a:prstGeom prst="rect">
            <a:avLst/>
          </a:prstGeom>
        </p:spPr>
        <p:txBody>
          <a:bodyPr wrap="square">
            <a:spAutoFit/>
          </a:bodyPr>
          <a:lstStyle/>
          <a:p>
            <a:pPr lvl="0" algn="ctr">
              <a:defRPr/>
            </a:pPr>
            <a:r>
              <a:rPr kumimoji="0" lang="en-US" sz="32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charset="0"/>
              </a:rPr>
              <a:t>Cũ</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charset="0"/>
              </a:rPr>
              <a:t> </a:t>
            </a:r>
            <a:r>
              <a:rPr lang="vi-VN" sz="3200" i="1" dirty="0">
                <a:solidFill>
                  <a:prstClr val="black"/>
                </a:solidFill>
                <a:latin typeface="Cambria" panose="02040503050406030204" pitchFamily="18" charset="0"/>
                <a:ea typeface="Cambria" panose="02040503050406030204" pitchFamily="18" charset="0"/>
                <a:cs typeface="Times New Roman" panose="02020603050405020304" charset="0"/>
              </a:rPr>
              <a:t>và có vẻ đẹp trang nghiêm.</a:t>
            </a:r>
            <a:endPar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charset="0"/>
            </a:endParaRPr>
          </a:p>
        </p:txBody>
      </p:sp>
      <p:pic>
        <p:nvPicPr>
          <p:cNvPr id="1026" name="Picture 2" descr="Độc đáo vẻ đẹp cổ kính của Nhà thờ cổ Tùng Sơn | Văn hóa | Báo ảnh Dân tộc  và Miền nú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2050" y="2185988"/>
            <a:ext cx="5905500" cy="39338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49040" y="666586"/>
            <a:ext cx="8246382" cy="59603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8" name="椭圆 7"/>
          <p:cNvSpPr/>
          <p:nvPr/>
        </p:nvSpPr>
        <p:spPr>
          <a:xfrm>
            <a:off x="6771075" y="2654535"/>
            <a:ext cx="765085" cy="765085"/>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dirty="0">
              <a:ln>
                <a:noFill/>
              </a:ln>
              <a:solidFill>
                <a:prstClr val="white"/>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9" name="图片 2" descr="763c1674daee8b8daecedbe0c84ba00a"/>
          <p:cNvPicPr>
            <a:picLocks noChangeAspect="1"/>
          </p:cNvPicPr>
          <p:nvPr/>
        </p:nvPicPr>
        <p:blipFill>
          <a:blip r:embed="rId4"/>
          <a:stretch>
            <a:fillRect/>
          </a:stretch>
        </p:blipFill>
        <p:spPr>
          <a:xfrm>
            <a:off x="181440" y="2600903"/>
            <a:ext cx="4257097" cy="4257097"/>
          </a:xfrm>
          <a:prstGeom prst="rect">
            <a:avLst/>
          </a:prstGeom>
        </p:spPr>
      </p:pic>
      <p:grpSp>
        <p:nvGrpSpPr>
          <p:cNvPr id="11" name="Group 10"/>
          <p:cNvGrpSpPr/>
          <p:nvPr/>
        </p:nvGrpSpPr>
        <p:grpSpPr>
          <a:xfrm>
            <a:off x="505567" y="0"/>
            <a:ext cx="3041015" cy="3041015"/>
            <a:chOff x="521011" y="1250148"/>
            <a:chExt cx="3041015" cy="3041015"/>
          </a:xfrm>
        </p:grpSpPr>
        <p:pic>
          <p:nvPicPr>
            <p:cNvPr id="12" name="图片 9" descr="f8af23e2025f4b01419eb6f7dfa1d36e"/>
            <p:cNvPicPr>
              <a:picLocks noChangeAspect="1"/>
            </p:cNvPicPr>
            <p:nvPr/>
          </p:nvPicPr>
          <p:blipFill>
            <a:blip r:embed="rId5"/>
            <a:stretch>
              <a:fillRect/>
            </a:stretch>
          </p:blipFill>
          <p:spPr>
            <a:xfrm>
              <a:off x="521011" y="1250148"/>
              <a:ext cx="3041015" cy="3041015"/>
            </a:xfrm>
            <a:prstGeom prst="rect">
              <a:avLst/>
            </a:prstGeom>
          </p:spPr>
        </p:pic>
        <p:sp>
          <p:nvSpPr>
            <p:cNvPr id="13" name="TextBox 22"/>
            <p:cNvSpPr>
              <a:spLocks noChangeArrowheads="1"/>
            </p:cNvSpPr>
            <p:nvPr/>
          </p:nvSpPr>
          <p:spPr bwMode="auto">
            <a:xfrm>
              <a:off x="1066341" y="2048468"/>
              <a:ext cx="195035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GIẢI NGHĨA TỪ</a:t>
              </a:r>
              <a:endParaRPr kumimoji="0" lang="zh-CN" altLang="en-US" sz="3200" b="1" i="0" u="none" strike="noStrike" kern="0" cap="none" spc="0" normalizeH="0" baseline="0" noProof="0" dirty="0">
                <a:ln>
                  <a:noFill/>
                </a:ln>
                <a:solidFill>
                  <a:srgbClr val="C00000"/>
                </a:solidFill>
                <a:effectLst/>
                <a:uLnTx/>
                <a:uFillTx/>
                <a:latin typeface="Cambria" panose="02040503050406030204" pitchFamily="18" charset="0"/>
                <a:ea typeface="字魂17号-萌趣果冻体" panose="02000000000000000000" pitchFamily="2" charset="-122"/>
                <a:cs typeface="+mn-cs"/>
                <a:sym typeface="字魂17号-萌趣果冻体" panose="02000000000000000000" pitchFamily="2" charset="-122"/>
              </a:endParaRPr>
            </a:p>
          </p:txBody>
        </p:sp>
      </p:grpSp>
      <p:sp>
        <p:nvSpPr>
          <p:cNvPr id="5" name="Rectangle 4"/>
          <p:cNvSpPr/>
          <p:nvPr/>
        </p:nvSpPr>
        <p:spPr>
          <a:xfrm>
            <a:off x="4623195" y="792943"/>
            <a:ext cx="2249106" cy="1026332"/>
          </a:xfrm>
          <a:prstGeom prst="rect">
            <a:avLst/>
          </a:prstGeom>
          <a:solidFill>
            <a:schemeClr val="accent4">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200000"/>
              </a:lnSpc>
              <a:spcBef>
                <a:spcPct val="50000"/>
              </a:spcBef>
              <a:spcAft>
                <a:spcPts val="0"/>
              </a:spcAft>
              <a:buClrTx/>
              <a:buSzTx/>
              <a:buFontTx/>
              <a:buNone/>
              <a:defRPr/>
            </a:pPr>
            <a:r>
              <a:rPr kumimoji="0" lang="en-US" altLang="zh-CN" sz="3600" b="1" i="0" u="none" strike="noStrike" kern="0" cap="none" spc="0" normalizeH="0" baseline="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charset="0"/>
                <a:sym typeface="字魂17号-萌趣果冻体" panose="02000000000000000000" pitchFamily="2" charset="-122"/>
              </a:rPr>
              <a:t>Chót</a:t>
            </a:r>
            <a:r>
              <a:rPr kumimoji="0" lang="en-US" altLang="zh-CN" sz="3600" b="1" i="0" u="none" strike="noStrike" kern="0" cap="none" spc="0" normalizeH="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charset="0"/>
                <a:sym typeface="字魂17号-萌趣果冻体" panose="02000000000000000000" pitchFamily="2" charset="-122"/>
              </a:rPr>
              <a:t> </a:t>
            </a:r>
            <a:r>
              <a:rPr kumimoji="0" lang="en-US" altLang="zh-CN" sz="3600" b="1" i="0" u="none" strike="noStrike" kern="0" cap="none" spc="0" normalizeH="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charset="0"/>
                <a:sym typeface="字魂17号-萌趣果冻体" panose="02000000000000000000" pitchFamily="2" charset="-122"/>
              </a:rPr>
              <a:t>vót</a:t>
            </a:r>
            <a:endParaRPr kumimoji="0" lang="en-US" sz="3600" b="1" i="0" u="none" strike="noStrike" kern="120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charset="0"/>
            </a:endParaRPr>
          </a:p>
        </p:txBody>
      </p:sp>
      <p:sp>
        <p:nvSpPr>
          <p:cNvPr id="4" name="Rectangle 3"/>
          <p:cNvSpPr/>
          <p:nvPr/>
        </p:nvSpPr>
        <p:spPr>
          <a:xfrm>
            <a:off x="7006203" y="808622"/>
            <a:ext cx="4176148" cy="1077218"/>
          </a:xfrm>
          <a:prstGeom prst="rect">
            <a:avLst/>
          </a:prstGeom>
        </p:spPr>
        <p:txBody>
          <a:bodyPr wrap="square">
            <a:spAutoFit/>
          </a:bodyPr>
          <a:lstStyle/>
          <a:p>
            <a:pPr lvl="0" algn="ctr">
              <a:defRPr/>
            </a:pPr>
            <a:r>
              <a:rPr lang="vi-VN" sz="3200" i="1">
                <a:solidFill>
                  <a:prstClr val="black"/>
                </a:solidFill>
                <a:latin typeface="Cambria" panose="02040503050406030204" pitchFamily="18" charset="0"/>
                <a:ea typeface="Cambria" panose="02040503050406030204" pitchFamily="18" charset="0"/>
                <a:cs typeface="Times New Roman" panose="02020603050405020304" charset="0"/>
              </a:rPr>
              <a:t>(cao) vượt lên hẳn những vật xung quanh.</a:t>
            </a:r>
            <a:endPar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charset="0"/>
            </a:endParaRPr>
          </a:p>
        </p:txBody>
      </p:sp>
      <p:pic>
        <p:nvPicPr>
          <p:cNvPr id="2050" name="Picture 2" descr="Tháp CN Tower cao chót vó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6350" y="2314575"/>
            <a:ext cx="5886450" cy="41308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49040" y="666586"/>
            <a:ext cx="8246382" cy="59603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solidFill>
                  <a:prstClr val="white"/>
                </a:solidFill>
                <a:latin typeface="等线"/>
              </a:rPr>
              <a:t>(đi) chậm, từng bước một.</a:t>
            </a: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8" name="椭圆 7"/>
          <p:cNvSpPr/>
          <p:nvPr/>
        </p:nvSpPr>
        <p:spPr>
          <a:xfrm>
            <a:off x="6771075" y="2654535"/>
            <a:ext cx="765085" cy="765085"/>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dirty="0">
              <a:ln>
                <a:noFill/>
              </a:ln>
              <a:solidFill>
                <a:prstClr val="white"/>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9" name="图片 2" descr="763c1674daee8b8daecedbe0c84ba00a"/>
          <p:cNvPicPr>
            <a:picLocks noChangeAspect="1"/>
          </p:cNvPicPr>
          <p:nvPr/>
        </p:nvPicPr>
        <p:blipFill>
          <a:blip r:embed="rId4"/>
          <a:stretch>
            <a:fillRect/>
          </a:stretch>
        </p:blipFill>
        <p:spPr>
          <a:xfrm>
            <a:off x="181440" y="2600903"/>
            <a:ext cx="4257097" cy="4257097"/>
          </a:xfrm>
          <a:prstGeom prst="rect">
            <a:avLst/>
          </a:prstGeom>
        </p:spPr>
      </p:pic>
      <p:grpSp>
        <p:nvGrpSpPr>
          <p:cNvPr id="11" name="Group 10"/>
          <p:cNvGrpSpPr/>
          <p:nvPr/>
        </p:nvGrpSpPr>
        <p:grpSpPr>
          <a:xfrm>
            <a:off x="505567" y="0"/>
            <a:ext cx="3041015" cy="3041015"/>
            <a:chOff x="521011" y="1250148"/>
            <a:chExt cx="3041015" cy="3041015"/>
          </a:xfrm>
        </p:grpSpPr>
        <p:pic>
          <p:nvPicPr>
            <p:cNvPr id="12" name="图片 9" descr="f8af23e2025f4b01419eb6f7dfa1d36e"/>
            <p:cNvPicPr>
              <a:picLocks noChangeAspect="1"/>
            </p:cNvPicPr>
            <p:nvPr/>
          </p:nvPicPr>
          <p:blipFill>
            <a:blip r:embed="rId5"/>
            <a:stretch>
              <a:fillRect/>
            </a:stretch>
          </p:blipFill>
          <p:spPr>
            <a:xfrm>
              <a:off x="521011" y="1250148"/>
              <a:ext cx="3041015" cy="3041015"/>
            </a:xfrm>
            <a:prstGeom prst="rect">
              <a:avLst/>
            </a:prstGeom>
          </p:spPr>
        </p:pic>
        <p:sp>
          <p:nvSpPr>
            <p:cNvPr id="13" name="TextBox 22"/>
            <p:cNvSpPr>
              <a:spLocks noChangeArrowheads="1"/>
            </p:cNvSpPr>
            <p:nvPr/>
          </p:nvSpPr>
          <p:spPr bwMode="auto">
            <a:xfrm>
              <a:off x="1066341" y="2048468"/>
              <a:ext cx="195035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GIẢI NGHĨA TỪ</a:t>
              </a:r>
              <a:endParaRPr kumimoji="0" lang="zh-CN" altLang="en-US" sz="3200" b="1" i="0" u="none" strike="noStrike" kern="0" cap="none" spc="0" normalizeH="0" baseline="0" noProof="0" dirty="0">
                <a:ln>
                  <a:noFill/>
                </a:ln>
                <a:solidFill>
                  <a:srgbClr val="C00000"/>
                </a:solidFill>
                <a:effectLst/>
                <a:uLnTx/>
                <a:uFillTx/>
                <a:latin typeface="Cambria" panose="02040503050406030204" pitchFamily="18" charset="0"/>
                <a:ea typeface="字魂17号-萌趣果冻体" panose="02000000000000000000" pitchFamily="2" charset="-122"/>
                <a:cs typeface="+mn-cs"/>
                <a:sym typeface="字魂17号-萌趣果冻体" panose="02000000000000000000" pitchFamily="2" charset="-122"/>
              </a:endParaRPr>
            </a:p>
          </p:txBody>
        </p:sp>
      </p:grpSp>
      <p:sp>
        <p:nvSpPr>
          <p:cNvPr id="5" name="Rectangle 4"/>
          <p:cNvSpPr/>
          <p:nvPr/>
        </p:nvSpPr>
        <p:spPr>
          <a:xfrm>
            <a:off x="4727970" y="1735918"/>
            <a:ext cx="2701530" cy="1026332"/>
          </a:xfrm>
          <a:prstGeom prst="rect">
            <a:avLst/>
          </a:prstGeom>
          <a:solidFill>
            <a:schemeClr val="accent4">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200000"/>
              </a:lnSpc>
              <a:spcBef>
                <a:spcPct val="50000"/>
              </a:spcBef>
              <a:spcAft>
                <a:spcPts val="0"/>
              </a:spcAft>
              <a:buClrTx/>
              <a:buSzTx/>
              <a:buFontTx/>
              <a:buNone/>
              <a:defRPr/>
            </a:pPr>
            <a:r>
              <a:rPr kumimoji="0" lang="en-US" altLang="zh-CN" sz="3600" b="1" i="0" u="none" strike="noStrike" kern="0" cap="none" spc="0" normalizeH="0" baseline="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charset="0"/>
                <a:sym typeface="字魂17号-萌趣果冻体" panose="02000000000000000000" pitchFamily="2" charset="-122"/>
              </a:rPr>
              <a:t>lững</a:t>
            </a:r>
            <a:r>
              <a:rPr kumimoji="0" lang="en-US" altLang="zh-CN" sz="3600" b="1" i="0" u="none" strike="noStrike" kern="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charset="0"/>
                <a:sym typeface="字魂17号-萌趣果冻体" panose="02000000000000000000" pitchFamily="2" charset="-122"/>
              </a:rPr>
              <a:t> </a:t>
            </a:r>
            <a:r>
              <a:rPr kumimoji="0" lang="en-US" altLang="zh-CN" sz="3600" b="1" i="0" u="none" strike="noStrike" kern="0" cap="none" spc="0" normalizeH="0" baseline="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charset="0"/>
                <a:sym typeface="字魂17号-萌趣果冻体" panose="02000000000000000000" pitchFamily="2" charset="-122"/>
              </a:rPr>
              <a:t>thững</a:t>
            </a:r>
            <a:endParaRPr kumimoji="0" lang="en-US" sz="3600" b="1" i="0" u="none" strike="noStrike" kern="120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charset="0"/>
            </a:endParaRPr>
          </a:p>
        </p:txBody>
      </p:sp>
      <p:sp>
        <p:nvSpPr>
          <p:cNvPr id="4" name="Rectangle 3"/>
          <p:cNvSpPr/>
          <p:nvPr/>
        </p:nvSpPr>
        <p:spPr>
          <a:xfrm>
            <a:off x="7419974" y="1761122"/>
            <a:ext cx="3733801" cy="1077218"/>
          </a:xfrm>
          <a:prstGeom prst="rect">
            <a:avLst/>
          </a:prstGeom>
        </p:spPr>
        <p:txBody>
          <a:bodyPr wrap="square">
            <a:spAutoFit/>
          </a:bodyPr>
          <a:lstStyle/>
          <a:p>
            <a:pPr lvl="0" algn="ctr">
              <a:defRPr/>
            </a:pPr>
            <a:r>
              <a:rPr lang="vi-VN" sz="3200" i="1" dirty="0">
                <a:solidFill>
                  <a:prstClr val="black"/>
                </a:solidFill>
                <a:latin typeface="Cambria" panose="02040503050406030204" pitchFamily="18" charset="0"/>
                <a:ea typeface="Cambria" panose="02040503050406030204" pitchFamily="18" charset="0"/>
                <a:cs typeface="Times New Roman" panose="02020603050405020304" charset="0"/>
              </a:rPr>
              <a:t>(đi) chậm, từng bước một.</a:t>
            </a:r>
            <a:endPar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charset="0"/>
            </a:endParaRP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54F532E-DEDD-4964-8BE6-AFEDA77F0D2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0014*2{0959EB54-1F19-4341-8F56-493D2CEB1A95}&quot;,&quot;C:\\Users\\TRANG\\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V4 Đọc Cây đa quê hương"/>
</p:tagLst>
</file>

<file path=ppt/tags/tag10.xml><?xml version="1.0" encoding="utf-8"?>
<p:tagLst xmlns:a="http://schemas.openxmlformats.org/drawingml/2006/main" xmlns:r="http://schemas.openxmlformats.org/officeDocument/2006/relationships" xmlns:p="http://schemas.openxmlformats.org/presentationml/2006/main">
  <p:tag name="GENSWF_SLIDE_UID" val="{7A4C56F0-D0E4-4E4E-98F5-F995F11B4A0C}:304"/>
</p:tagLst>
</file>

<file path=ppt/tags/tag11.xml><?xml version="1.0" encoding="utf-8"?>
<p:tagLst xmlns:a="http://schemas.openxmlformats.org/drawingml/2006/main" xmlns:r="http://schemas.openxmlformats.org/officeDocument/2006/relationships" xmlns:p="http://schemas.openxmlformats.org/presentationml/2006/main">
  <p:tag name="GENSWF_SLIDE_UID" val="{49DE4AC8-84FA-49D2-82B4-C7339F07048B}:305"/>
</p:tagLst>
</file>

<file path=ppt/tags/tag12.xml><?xml version="1.0" encoding="utf-8"?>
<p:tagLst xmlns:a="http://schemas.openxmlformats.org/drawingml/2006/main" xmlns:r="http://schemas.openxmlformats.org/officeDocument/2006/relationships" xmlns:p="http://schemas.openxmlformats.org/presentationml/2006/main">
  <p:tag name="GENSWF_SLIDE_UID" val="{E8CE1464-C324-4155-A1DD-DA74AFFFE031}:306"/>
</p:tagLst>
</file>

<file path=ppt/tags/tag13.xml><?xml version="1.0" encoding="utf-8"?>
<p:tagLst xmlns:a="http://schemas.openxmlformats.org/drawingml/2006/main" xmlns:r="http://schemas.openxmlformats.org/officeDocument/2006/relationships" xmlns:p="http://schemas.openxmlformats.org/presentationml/2006/main">
  <p:tag name="GENSWF_SLIDE_UID" val="{7651C5DA-C875-42FA-BAE0-7F619C5A10B4}:307"/>
</p:tagLst>
</file>

<file path=ppt/tags/tag14.xml><?xml version="1.0" encoding="utf-8"?>
<p:tagLst xmlns:a="http://schemas.openxmlformats.org/drawingml/2006/main" xmlns:r="http://schemas.openxmlformats.org/officeDocument/2006/relationships" xmlns:p="http://schemas.openxmlformats.org/presentationml/2006/main">
  <p:tag name="GENSWF_SLIDE_UID" val="{6F41D8A8-5353-40F7-84FB-099D8F41E294}:289"/>
</p:tagLst>
</file>

<file path=ppt/tags/tag15.xml><?xml version="1.0" encoding="utf-8"?>
<p:tagLst xmlns:a="http://schemas.openxmlformats.org/drawingml/2006/main" xmlns:r="http://schemas.openxmlformats.org/officeDocument/2006/relationships" xmlns:p="http://schemas.openxmlformats.org/presentationml/2006/main">
  <p:tag name="GENSWF_SLIDE_UID" val="{A1E61C8C-7DD8-4822-9882-DB248EFD6087}:308"/>
</p:tagLst>
</file>

<file path=ppt/tags/tag16.xml><?xml version="1.0" encoding="utf-8"?>
<p:tagLst xmlns:a="http://schemas.openxmlformats.org/drawingml/2006/main" xmlns:r="http://schemas.openxmlformats.org/officeDocument/2006/relationships" xmlns:p="http://schemas.openxmlformats.org/presentationml/2006/main">
  <p:tag name="GENSWF_SLIDE_UID" val="{C2F29AD3-3567-4D56-8AFD-81106176E05E}:311"/>
</p:tagLst>
</file>

<file path=ppt/tags/tag17.xml><?xml version="1.0" encoding="utf-8"?>
<p:tagLst xmlns:a="http://schemas.openxmlformats.org/drawingml/2006/main" xmlns:r="http://schemas.openxmlformats.org/officeDocument/2006/relationships" xmlns:p="http://schemas.openxmlformats.org/presentationml/2006/main">
  <p:tag name="GENSWF_SLIDE_UID" val="{F39829D7-57B4-41C5-8636-38437F53D41B}:309"/>
</p:tagLst>
</file>

<file path=ppt/tags/tag18.xml><?xml version="1.0" encoding="utf-8"?>
<p:tagLst xmlns:a="http://schemas.openxmlformats.org/drawingml/2006/main" xmlns:r="http://schemas.openxmlformats.org/officeDocument/2006/relationships" xmlns:p="http://schemas.openxmlformats.org/presentationml/2006/main">
  <p:tag name="GENSWF_SLIDE_UID" val="{2B393430-106A-4BE4-B8A6-EA851B767A4B}:310"/>
</p:tagLst>
</file>

<file path=ppt/tags/tag19.xml><?xml version="1.0" encoding="utf-8"?>
<p:tagLst xmlns:a="http://schemas.openxmlformats.org/drawingml/2006/main" xmlns:r="http://schemas.openxmlformats.org/officeDocument/2006/relationships" xmlns:p="http://schemas.openxmlformats.org/presentationml/2006/main">
  <p:tag name="GENSWF_SLIDE_UID" val="{0D433F9C-153E-4DC0-A2B8-44562F0F0ACB}:317"/>
</p:tagLst>
</file>

<file path=ppt/tags/tag2.xml><?xml version="1.0" encoding="utf-8"?>
<p:tagLst xmlns:a="http://schemas.openxmlformats.org/drawingml/2006/main" xmlns:r="http://schemas.openxmlformats.org/officeDocument/2006/relationships" xmlns:p="http://schemas.openxmlformats.org/presentationml/2006/main">
  <p:tag name="GENSWF_SLIDE_UID" val="{70489889-702F-4771-B737-BEDED439D244}:350"/>
</p:tagLst>
</file>

<file path=ppt/tags/tag20.xml><?xml version="1.0" encoding="utf-8"?>
<p:tagLst xmlns:a="http://schemas.openxmlformats.org/drawingml/2006/main" xmlns:r="http://schemas.openxmlformats.org/officeDocument/2006/relationships" xmlns:p="http://schemas.openxmlformats.org/presentationml/2006/main">
  <p:tag name="GENSWF_SLIDE_UID" val="{B9162AD6-6029-46C8-83C1-41C34E77E69C}:318"/>
</p:tagLst>
</file>

<file path=ppt/tags/tag21.xml><?xml version="1.0" encoding="utf-8"?>
<p:tagLst xmlns:a="http://schemas.openxmlformats.org/drawingml/2006/main" xmlns:r="http://schemas.openxmlformats.org/officeDocument/2006/relationships" xmlns:p="http://schemas.openxmlformats.org/presentationml/2006/main">
  <p:tag name="GENSWF_SLIDE_UID" val="{804B2864-4867-460C-8B62-6307F08E5883}:348"/>
</p:tagLst>
</file>

<file path=ppt/tags/tag22.xml><?xml version="1.0" encoding="utf-8"?>
<p:tagLst xmlns:a="http://schemas.openxmlformats.org/drawingml/2006/main" xmlns:r="http://schemas.openxmlformats.org/officeDocument/2006/relationships" xmlns:p="http://schemas.openxmlformats.org/presentationml/2006/main">
  <p:tag name="GENSWF_SLIDE_UID" val="{716E269D-A492-4D26-8607-B2D911DD620A}:295"/>
</p:tagLst>
</file>

<file path=ppt/tags/tag3.xml><?xml version="1.0" encoding="utf-8"?>
<p:tagLst xmlns:a="http://schemas.openxmlformats.org/drawingml/2006/main" xmlns:r="http://schemas.openxmlformats.org/officeDocument/2006/relationships" xmlns:p="http://schemas.openxmlformats.org/presentationml/2006/main">
  <p:tag name="GENSWF_SLIDE_UID" val="{2E3608C9-1B46-4849-A036-F360A3E18293}:315"/>
</p:tagLst>
</file>

<file path=ppt/tags/tag4.xml><?xml version="1.0" encoding="utf-8"?>
<p:tagLst xmlns:a="http://schemas.openxmlformats.org/drawingml/2006/main" xmlns:r="http://schemas.openxmlformats.org/officeDocument/2006/relationships" xmlns:p="http://schemas.openxmlformats.org/presentationml/2006/main">
  <p:tag name="GENSWF_SLIDE_UID" val="{98F1B750-C7B4-4190-B0D6-D6DF5909E7B9}:301"/>
</p:tagLst>
</file>

<file path=ppt/tags/tag5.xml><?xml version="1.0" encoding="utf-8"?>
<p:tagLst xmlns:a="http://schemas.openxmlformats.org/drawingml/2006/main" xmlns:r="http://schemas.openxmlformats.org/officeDocument/2006/relationships" xmlns:p="http://schemas.openxmlformats.org/presentationml/2006/main">
  <p:tag name="GENSWF_SLIDE_UID" val="{D6F3F31C-1CE6-446D-A33B-FBD625188FC2}:281"/>
</p:tagLst>
</file>

<file path=ppt/tags/tag6.xml><?xml version="1.0" encoding="utf-8"?>
<p:tagLst xmlns:a="http://schemas.openxmlformats.org/drawingml/2006/main" xmlns:r="http://schemas.openxmlformats.org/officeDocument/2006/relationships" xmlns:p="http://schemas.openxmlformats.org/presentationml/2006/main">
  <p:tag name="GENSWF_SLIDE_UID" val="{41628CD7-4981-4BDB-97E0-61ED267DB3C2}:302"/>
</p:tagLst>
</file>

<file path=ppt/tags/tag7.xml><?xml version="1.0" encoding="utf-8"?>
<p:tagLst xmlns:a="http://schemas.openxmlformats.org/drawingml/2006/main" xmlns:r="http://schemas.openxmlformats.org/officeDocument/2006/relationships" xmlns:p="http://schemas.openxmlformats.org/presentationml/2006/main">
  <p:tag name="GENSWF_SLIDE_UID" val="{C12354F4-1862-4994-88D5-0C8E3BF72B0F}:287"/>
</p:tagLst>
</file>

<file path=ppt/tags/tag8.xml><?xml version="1.0" encoding="utf-8"?>
<p:tagLst xmlns:a="http://schemas.openxmlformats.org/drawingml/2006/main" xmlns:r="http://schemas.openxmlformats.org/officeDocument/2006/relationships" xmlns:p="http://schemas.openxmlformats.org/presentationml/2006/main">
  <p:tag name="GENSWF_SLIDE_UID" val="{08520AB4-EF23-4EA3-86CF-7A7A61507329}:265"/>
</p:tagLst>
</file>

<file path=ppt/tags/tag9.xml><?xml version="1.0" encoding="utf-8"?>
<p:tagLst xmlns:a="http://schemas.openxmlformats.org/drawingml/2006/main" xmlns:r="http://schemas.openxmlformats.org/officeDocument/2006/relationships" xmlns:p="http://schemas.openxmlformats.org/presentationml/2006/main">
  <p:tag name="GENSWF_SLIDE_UID" val="{794AFF11-9A65-47B7-9ABF-48F849F57FE1}:3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1754</Words>
  <Application>Microsoft Office PowerPoint</Application>
  <PresentationFormat>Widescreen</PresentationFormat>
  <Paragraphs>82</Paragraphs>
  <Slides>21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等线</vt:lpstr>
      <vt:lpstr>Arial</vt:lpstr>
      <vt:lpstr>Calibri</vt:lpstr>
      <vt:lpstr>Calibri Light</vt:lpstr>
      <vt:lpstr>Cambria</vt:lpstr>
      <vt:lpstr>Roboto</vt:lpstr>
      <vt:lpstr>Wingdings</vt:lpstr>
      <vt:lpstr>字魂17号-萌趣果冻体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TV4 Đọc Cây đa quê hương</dc:title>
  <dc:creator>TRANG</dc:creator>
  <cp:lastModifiedBy>TRANG</cp:lastModifiedBy>
  <cp:revision>4</cp:revision>
  <dcterms:created xsi:type="dcterms:W3CDTF">2026-03-27T15:36:30Z</dcterms:created>
  <dcterms:modified xsi:type="dcterms:W3CDTF">2026-03-28T00:35:54Z</dcterms:modified>
</cp:coreProperties>
</file>