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0" r:id="rId2"/>
    <p:sldId id="282" r:id="rId3"/>
    <p:sldId id="287" r:id="rId4"/>
    <p:sldId id="271" r:id="rId5"/>
    <p:sldId id="283" r:id="rId6"/>
    <p:sldId id="291" r:id="rId7"/>
    <p:sldId id="292" r:id="rId8"/>
    <p:sldId id="293" r:id="rId9"/>
    <p:sldId id="294" r:id="rId10"/>
    <p:sldId id="295" r:id="rId11"/>
    <p:sldId id="296" r:id="rId12"/>
    <p:sldId id="297" r:id="rId13"/>
    <p:sldId id="284" r:id="rId14"/>
    <p:sldId id="298" r:id="rId15"/>
    <p:sldId id="278"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5" d="100"/>
          <a:sy n="85" d="100"/>
        </p:scale>
        <p:origin x="7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D4CCF-3537-42C3-ABDB-C916F674B92A}"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8A202-97D4-4F6E-BF41-F5C0D58120D2}" type="slidenum">
              <a:rPr lang="en-US" smtClean="0"/>
              <a:t>‹#›</a:t>
            </a:fld>
            <a:endParaRPr lang="en-US"/>
          </a:p>
        </p:txBody>
      </p:sp>
    </p:spTree>
    <p:extLst>
      <p:ext uri="{BB962C8B-B14F-4D97-AF65-F5344CB8AC3E}">
        <p14:creationId xmlns:p14="http://schemas.microsoft.com/office/powerpoint/2010/main" val="13416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68A202-97D4-4F6E-BF41-F5C0D58120D2}" type="slidenum">
              <a:rPr lang="en-US" smtClean="0"/>
              <a:t>1</a:t>
            </a:fld>
            <a:endParaRPr lang="en-US"/>
          </a:p>
        </p:txBody>
      </p:sp>
    </p:spTree>
    <p:extLst>
      <p:ext uri="{BB962C8B-B14F-4D97-AF65-F5344CB8AC3E}">
        <p14:creationId xmlns:p14="http://schemas.microsoft.com/office/powerpoint/2010/main" val="407231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C0A0-CCB9-4D3B-8E9F-30E6E71334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7FD10-4475-47CB-95A6-B215B244C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709491-439D-49A0-B8F8-460887848BE6}"/>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5" name="Footer Placeholder 4">
            <a:extLst>
              <a:ext uri="{FF2B5EF4-FFF2-40B4-BE49-F238E27FC236}">
                <a16:creationId xmlns:a16="http://schemas.microsoft.com/office/drawing/2014/main" id="{F035621F-E5A6-4A16-A9CB-32FE382BD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91BEF3-E82C-45B4-B538-5E30420DD8DD}"/>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1666667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77936-7B99-417A-8259-AFA8021DF8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77787-7FD9-48DF-82AB-3A92AFAC9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A02EBB-5A40-48D4-B874-6D13EF9E6B22}"/>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5" name="Footer Placeholder 4">
            <a:extLst>
              <a:ext uri="{FF2B5EF4-FFF2-40B4-BE49-F238E27FC236}">
                <a16:creationId xmlns:a16="http://schemas.microsoft.com/office/drawing/2014/main" id="{DCD0E097-5B38-42BF-9D5B-F24BD165C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E2C24-256B-4A2F-BF72-444B418D7729}"/>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314359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48291C-8CAB-4F7B-8510-E2FD0957AA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F9359C-8AB4-4E00-B0DE-98EE23B1F8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42258-6EBB-4DBD-90C2-9C22237EA568}"/>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5" name="Footer Placeholder 4">
            <a:extLst>
              <a:ext uri="{FF2B5EF4-FFF2-40B4-BE49-F238E27FC236}">
                <a16:creationId xmlns:a16="http://schemas.microsoft.com/office/drawing/2014/main" id="{47AE2EF4-46BE-42A1-AE30-A6CBE76AB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92497-1FEF-444D-8C7B-AEF48E9EB4A2}"/>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643749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tex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extLst>
      <p:ext uri="{BB962C8B-B14F-4D97-AF65-F5344CB8AC3E}">
        <p14:creationId xmlns:p14="http://schemas.microsoft.com/office/powerpoint/2010/main" val="1785138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96900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3728-5A31-48FF-8575-D008DCF78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CFB078-CCFD-4F56-8144-7C997C96E2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5550B-A93B-49AB-B1C3-E6EBA907437D}"/>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5" name="Footer Placeholder 4">
            <a:extLst>
              <a:ext uri="{FF2B5EF4-FFF2-40B4-BE49-F238E27FC236}">
                <a16:creationId xmlns:a16="http://schemas.microsoft.com/office/drawing/2014/main" id="{747D5CEC-66CA-4D77-846A-9299D21EB2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59B4C-A234-4D95-8F7D-323A926BA3A9}"/>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2936828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910-7091-4385-9C00-8D41A3A51F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04FFE8-F7FB-44D5-84AC-2CEB4AD6F5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5F423D-0560-46BC-A164-365CBD257598}"/>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5" name="Footer Placeholder 4">
            <a:extLst>
              <a:ext uri="{FF2B5EF4-FFF2-40B4-BE49-F238E27FC236}">
                <a16:creationId xmlns:a16="http://schemas.microsoft.com/office/drawing/2014/main" id="{45D9C68D-4006-40CE-99DD-26100A49F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2AFC8-8E0A-40C3-B070-BB3124ED83EB}"/>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411829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20AD-66C2-4A72-817A-034B68615E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61862-E4A9-4B49-A9A1-2398CE3D1A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08F7D1-37B8-497F-8A7F-740054A0FC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9F73C-EBE0-4593-80E8-2ACF4A9B1AFA}"/>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6" name="Footer Placeholder 5">
            <a:extLst>
              <a:ext uri="{FF2B5EF4-FFF2-40B4-BE49-F238E27FC236}">
                <a16:creationId xmlns:a16="http://schemas.microsoft.com/office/drawing/2014/main" id="{A5524C73-B048-46AC-B278-1CE9D4FE90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70DE8-29AA-45C1-9427-B49161F9F8D2}"/>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249664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34A1-F3EB-4535-A91F-3B7ED92BB1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22CF1-D91A-4DAA-BD47-AE0BED50E5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57A3B-7B6A-4E60-A5C1-9029E622F3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61775A-271F-417F-A8E2-C44487AF6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2FDCBA-2D35-401F-87B6-2F26E5B3CD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3FFB85-EAF4-4595-B658-87D6468FBEF8}"/>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8" name="Footer Placeholder 7">
            <a:extLst>
              <a:ext uri="{FF2B5EF4-FFF2-40B4-BE49-F238E27FC236}">
                <a16:creationId xmlns:a16="http://schemas.microsoft.com/office/drawing/2014/main" id="{D027F562-BB36-4245-B1B5-9679AE258A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D6D7F2-A755-4898-9EA0-3EACD740A2FD}"/>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1883192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7BC7-C81E-44E1-9100-BB6A092025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AE7B4F-71C9-4208-A186-93B9CC563CAE}"/>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4" name="Footer Placeholder 3">
            <a:extLst>
              <a:ext uri="{FF2B5EF4-FFF2-40B4-BE49-F238E27FC236}">
                <a16:creationId xmlns:a16="http://schemas.microsoft.com/office/drawing/2014/main" id="{63D05CD8-3D81-4E11-A28C-26157534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419777-27E8-478A-B228-EE6CEA9E71FD}"/>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3178264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7F095-8DD1-4F18-A53D-ABF7735F73E6}"/>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3" name="Footer Placeholder 2">
            <a:extLst>
              <a:ext uri="{FF2B5EF4-FFF2-40B4-BE49-F238E27FC236}">
                <a16:creationId xmlns:a16="http://schemas.microsoft.com/office/drawing/2014/main" id="{BAD2F3B4-4DFA-4F3D-ACCF-44957554E7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EDE1F-0420-4536-A41A-3297D2FDB6C9}"/>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9294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E94E-E1A3-455E-A758-B5A4137A59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53B70-E363-48F4-BD35-D3C128D0A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556B20-12DF-4876-BCE9-A641104AB9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F587F5-89EF-43E6-ACA6-545BC0B63047}"/>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6" name="Footer Placeholder 5">
            <a:extLst>
              <a:ext uri="{FF2B5EF4-FFF2-40B4-BE49-F238E27FC236}">
                <a16:creationId xmlns:a16="http://schemas.microsoft.com/office/drawing/2014/main" id="{32E28096-7CAB-4420-8E9D-A292597F5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22E68-9C97-40CC-940B-180D0AFAD8EB}"/>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163544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5DC03-E3BD-49E4-8B45-20F6B0D9A1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562A3E-6EE0-4B8D-8551-71F1DC5ED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A2CA35-56DF-4949-9548-640F997B3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4AD5B-9C87-4FB9-BE58-EB4144F261BD}"/>
              </a:ext>
            </a:extLst>
          </p:cNvPr>
          <p:cNvSpPr>
            <a:spLocks noGrp="1"/>
          </p:cNvSpPr>
          <p:nvPr>
            <p:ph type="dt" sz="half" idx="10"/>
          </p:nvPr>
        </p:nvSpPr>
        <p:spPr/>
        <p:txBody>
          <a:bodyPr/>
          <a:lstStyle/>
          <a:p>
            <a:fld id="{738401D3-8B09-4E4F-B3EB-19787C125DE2}" type="datetimeFigureOut">
              <a:rPr lang="en-US" smtClean="0"/>
              <a:t>3/27/2026</a:t>
            </a:fld>
            <a:endParaRPr lang="en-US"/>
          </a:p>
        </p:txBody>
      </p:sp>
      <p:sp>
        <p:nvSpPr>
          <p:cNvPr id="6" name="Footer Placeholder 5">
            <a:extLst>
              <a:ext uri="{FF2B5EF4-FFF2-40B4-BE49-F238E27FC236}">
                <a16:creationId xmlns:a16="http://schemas.microsoft.com/office/drawing/2014/main" id="{82B65B99-12B6-4A28-8C17-637C135D9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ED5C2-B034-45F5-B56E-D463A5AEECAC}"/>
              </a:ext>
            </a:extLst>
          </p:cNvPr>
          <p:cNvSpPr>
            <a:spLocks noGrp="1"/>
          </p:cNvSpPr>
          <p:nvPr>
            <p:ph type="sldNum" sz="quarter" idx="12"/>
          </p:nvPr>
        </p:nvSpPr>
        <p:spPr/>
        <p:txBody>
          <a:bodyPr/>
          <a:lstStyle/>
          <a:p>
            <a:fld id="{3315AF1A-770C-46DB-8E89-D5A10C7C6744}" type="slidenum">
              <a:rPr lang="en-US" smtClean="0"/>
              <a:t>‹#›</a:t>
            </a:fld>
            <a:endParaRPr lang="en-US"/>
          </a:p>
        </p:txBody>
      </p:sp>
    </p:spTree>
    <p:extLst>
      <p:ext uri="{BB962C8B-B14F-4D97-AF65-F5344CB8AC3E}">
        <p14:creationId xmlns:p14="http://schemas.microsoft.com/office/powerpoint/2010/main" val="1863382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7FDA1-7BDD-491D-8E03-2E09FFEDBC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0E9EE7-83D6-419C-BB43-83674CBAAB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EA14BC-FD4B-4DF0-8039-1D520B649C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401D3-8B09-4E4F-B3EB-19787C125DE2}" type="datetimeFigureOut">
              <a:rPr lang="en-US" smtClean="0"/>
              <a:t>3/27/2026</a:t>
            </a:fld>
            <a:endParaRPr lang="en-US"/>
          </a:p>
        </p:txBody>
      </p:sp>
      <p:sp>
        <p:nvSpPr>
          <p:cNvPr id="5" name="Footer Placeholder 4">
            <a:extLst>
              <a:ext uri="{FF2B5EF4-FFF2-40B4-BE49-F238E27FC236}">
                <a16:creationId xmlns:a16="http://schemas.microsoft.com/office/drawing/2014/main" id="{55A79E78-C893-4289-98AE-BBCAAA6720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D7EA97-403E-4A62-BE14-162DB6BE7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5AF1A-770C-46DB-8E89-D5A10C7C6744}" type="slidenum">
              <a:rPr lang="en-US" smtClean="0"/>
              <a:t>‹#›</a:t>
            </a:fld>
            <a:endParaRPr lang="en-US"/>
          </a:p>
        </p:txBody>
      </p:sp>
    </p:spTree>
    <p:extLst>
      <p:ext uri="{BB962C8B-B14F-4D97-AF65-F5344CB8AC3E}">
        <p14:creationId xmlns:p14="http://schemas.microsoft.com/office/powerpoint/2010/main" val="3846489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2.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9.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10" name="Picture 9" descr="A picture containing vector graphics&#10;&#10;Description automatically generated"/>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p:cNvPicPr>
            <a:picLocks noChangeAspect="1"/>
          </p:cNvPicPr>
          <p:nvPr/>
        </p:nvPicPr>
        <p:blipFill>
          <a:blip r:embed="rId6"/>
          <a:srcRect/>
          <a:stretch>
            <a:fillRect/>
          </a:stretch>
        </p:blipFill>
        <p:spPr>
          <a:xfrm>
            <a:off x="10820121" y="4320559"/>
            <a:ext cx="1371879" cy="2016233"/>
          </a:xfrm>
          <a:prstGeom prst="rect">
            <a:avLst/>
          </a:prstGeom>
        </p:spPr>
      </p:pic>
      <p:pic>
        <p:nvPicPr>
          <p:cNvPr id="3" name="Picture 2"/>
          <p:cNvPicPr>
            <a:picLocks noChangeAspect="1"/>
          </p:cNvPicPr>
          <p:nvPr/>
        </p:nvPicPr>
        <p:blipFill>
          <a:blip r:embed="rId7"/>
          <a:stretch>
            <a:fillRect/>
          </a:stretch>
        </p:blipFill>
        <p:spPr>
          <a:xfrm>
            <a:off x="4487661" y="1778454"/>
            <a:ext cx="5669771" cy="1243692"/>
          </a:xfrm>
          <a:prstGeom prst="rect">
            <a:avLst/>
          </a:prstGeom>
        </p:spPr>
      </p:pic>
      <p:pic>
        <p:nvPicPr>
          <p:cNvPr id="7" name="Picture 6"/>
          <p:cNvPicPr>
            <a:picLocks noChangeAspect="1"/>
          </p:cNvPicPr>
          <p:nvPr/>
        </p:nvPicPr>
        <p:blipFill>
          <a:blip r:embed="rId8"/>
          <a:stretch>
            <a:fillRect/>
          </a:stretch>
        </p:blipFill>
        <p:spPr>
          <a:xfrm>
            <a:off x="2872522" y="2763304"/>
            <a:ext cx="9319478" cy="217064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28" y="-1507046"/>
            <a:ext cx="8431219" cy="5219510"/>
          </a:xfrm>
          <a:prstGeom prst="rect">
            <a:avLst/>
          </a:prstGeom>
        </p:spPr>
      </p:pic>
      <p:pic>
        <p:nvPicPr>
          <p:cNvPr id="12" name="Picture 5"/>
          <p:cNvPicPr>
            <a:picLocks noChangeAspect="1"/>
          </p:cNvPicPr>
          <p:nvPr/>
        </p:nvPicPr>
        <p:blipFill>
          <a:blip r:embed="rId6"/>
          <a:srcRect/>
          <a:stretch>
            <a:fillRect/>
          </a:stretch>
        </p:blipFill>
        <p:spPr>
          <a:xfrm>
            <a:off x="7927848" y="3571633"/>
            <a:ext cx="3860628" cy="3112631"/>
          </a:xfrm>
          <a:prstGeom prst="rect">
            <a:avLst/>
          </a:prstGeom>
        </p:spPr>
      </p:pic>
      <p:sp>
        <p:nvSpPr>
          <p:cNvPr id="4" name="TextBox 3"/>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399" y="729083"/>
            <a:ext cx="8042787" cy="5395067"/>
          </a:xfrm>
          <a:prstGeom prst="rect">
            <a:avLst/>
          </a:prstGeom>
        </p:spPr>
      </p:pic>
      <p:sp>
        <p:nvSpPr>
          <p:cNvPr id="2" name="TextBox 1"/>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p:cNvPicPr>
            <a:picLocks noChangeAspect="1"/>
          </p:cNvPicPr>
          <p:nvPr/>
        </p:nvPicPr>
        <p:blipFill rotWithShape="1">
          <a:blip r:embed="rId3"/>
          <a:srcRect t="14041" b="11470"/>
          <a:stretch>
            <a:fillRect/>
          </a:stretch>
        </p:blipFill>
        <p:spPr>
          <a:xfrm>
            <a:off x="20" y="1282"/>
            <a:ext cx="12191980" cy="6856718"/>
          </a:xfrm>
          <a:prstGeom prst="rect">
            <a:avLst/>
          </a:prstGeom>
        </p:spPr>
      </p:pic>
      <p:pic>
        <p:nvPicPr>
          <p:cNvPr id="6" name="Picture 5"/>
          <p:cNvPicPr>
            <a:picLocks noChangeAspect="1"/>
          </p:cNvPicPr>
          <p:nvPr/>
        </p:nvPicPr>
        <p:blipFill>
          <a:blip r:embed="rId4"/>
          <a:srcRect/>
          <a:stretch>
            <a:fillRect/>
          </a:stretch>
        </p:blipFill>
        <p:spPr>
          <a:xfrm>
            <a:off x="1636777" y="0"/>
            <a:ext cx="10553700" cy="7924070"/>
          </a:xfrm>
          <a:prstGeom prst="rect">
            <a:avLst/>
          </a:prstGeom>
        </p:spPr>
      </p:pic>
      <p:pic>
        <p:nvPicPr>
          <p:cNvPr id="10" name="Picture 24"/>
          <p:cNvPicPr>
            <a:picLocks noChangeAspect="1"/>
          </p:cNvPicPr>
          <p:nvPr/>
        </p:nvPicPr>
        <p:blipFill>
          <a:blip r:embed="rId5"/>
          <a:srcRect/>
          <a:stretch>
            <a:fillRect/>
          </a:stretch>
        </p:blipFill>
        <p:spPr>
          <a:xfrm>
            <a:off x="0" y="0"/>
            <a:ext cx="8796528" cy="5506471"/>
          </a:xfrm>
          <a:prstGeom prst="rect">
            <a:avLst/>
          </a:prstGeom>
        </p:spPr>
      </p:pic>
      <p:pic>
        <p:nvPicPr>
          <p:cNvPr id="14" name="Picture 13" descr="A picture containing clipart, vector graphics&#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p:cNvPicPr>
            <a:picLocks noChangeAspect="1"/>
          </p:cNvPicPr>
          <p:nvPr/>
        </p:nvPicPr>
        <p:blipFill>
          <a:blip r:embed="rId8"/>
          <a:stretch>
            <a:fillRect/>
          </a:stretch>
        </p:blipFill>
        <p:spPr>
          <a:xfrm>
            <a:off x="944565" y="2147595"/>
            <a:ext cx="7254869" cy="235326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2387" y="5192058"/>
            <a:ext cx="6068678" cy="18316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5425" y="5591556"/>
            <a:ext cx="4745040" cy="1432140"/>
          </a:xfrm>
          <a:prstGeom prst="rect">
            <a:avLst/>
          </a:prstGeom>
        </p:spPr>
      </p:pic>
      <p:sp>
        <p:nvSpPr>
          <p:cNvPr id="5" name="TextBox 4"/>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p:cNvPicPr>
            <a:picLocks noChangeAspect="1"/>
          </p:cNvPicPr>
          <p:nvPr/>
        </p:nvPicPr>
        <p:blipFill>
          <a:blip r:embed="rId5"/>
          <a:srcRect/>
          <a:stretch>
            <a:fillRect/>
          </a:stretch>
        </p:blipFill>
        <p:spPr>
          <a:xfrm>
            <a:off x="2053762" y="2060282"/>
            <a:ext cx="7804935" cy="384393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257175"/>
            <a:ext cx="11301984" cy="6343650"/>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4100513" y="1361983"/>
            <a:ext cx="4052888" cy="4572092"/>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p:cNvPicPr>
            <a:picLocks noChangeAspect="1"/>
          </p:cNvPicPr>
          <p:nvPr/>
        </p:nvPicPr>
        <p:blipFill rotWithShape="1">
          <a:blip r:embed="rId3"/>
          <a:srcRect t="14041" b="11470"/>
          <a:stretch>
            <a:fillRect/>
          </a:stretch>
        </p:blipFill>
        <p:spPr>
          <a:xfrm>
            <a:off x="20" y="1282"/>
            <a:ext cx="12191980" cy="6856718"/>
          </a:xfrm>
          <a:prstGeom prst="rect">
            <a:avLst/>
          </a:prstGeom>
        </p:spPr>
      </p:pic>
      <p:pic>
        <p:nvPicPr>
          <p:cNvPr id="6" name="Picture 5"/>
          <p:cNvPicPr>
            <a:picLocks noChangeAspect="1"/>
          </p:cNvPicPr>
          <p:nvPr/>
        </p:nvPicPr>
        <p:blipFill>
          <a:blip r:embed="rId4"/>
          <a:srcRect/>
          <a:stretch>
            <a:fillRect/>
          </a:stretch>
        </p:blipFill>
        <p:spPr>
          <a:xfrm>
            <a:off x="1636777" y="0"/>
            <a:ext cx="10553700" cy="7924070"/>
          </a:xfrm>
          <a:prstGeom prst="rect">
            <a:avLst/>
          </a:prstGeom>
        </p:spPr>
      </p:pic>
      <p:pic>
        <p:nvPicPr>
          <p:cNvPr id="10" name="Picture 24"/>
          <p:cNvPicPr>
            <a:picLocks noChangeAspect="1"/>
          </p:cNvPicPr>
          <p:nvPr/>
        </p:nvPicPr>
        <p:blipFill>
          <a:blip r:embed="rId5"/>
          <a:srcRect/>
          <a:stretch>
            <a:fillRect/>
          </a:stretch>
        </p:blipFill>
        <p:spPr>
          <a:xfrm>
            <a:off x="0" y="0"/>
            <a:ext cx="8796528" cy="5506471"/>
          </a:xfrm>
          <a:prstGeom prst="rect">
            <a:avLst/>
          </a:prstGeom>
        </p:spPr>
      </p:pic>
      <p:pic>
        <p:nvPicPr>
          <p:cNvPr id="14" name="Picture 13" descr="A picture containing clipart, vector graphics&#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p:cNvPicPr>
            <a:picLocks noChangeAspect="1"/>
          </p:cNvPicPr>
          <p:nvPr/>
        </p:nvPicPr>
        <p:blipFill>
          <a:blip r:embed="rId8"/>
          <a:stretch>
            <a:fillRect/>
          </a:stretch>
        </p:blipFill>
        <p:spPr>
          <a:xfrm>
            <a:off x="1128595" y="1838927"/>
            <a:ext cx="7096359" cy="3694496"/>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p:cNvPicPr>
            <a:picLocks noChangeAspect="1"/>
          </p:cNvPicPr>
          <p:nvPr/>
        </p:nvPicPr>
        <p:blipFill rotWithShape="1">
          <a:blip r:embed="rId3"/>
          <a:srcRect t="14041" b="11470"/>
          <a:stretch>
            <a:fillRect/>
          </a:stretch>
        </p:blipFill>
        <p:spPr>
          <a:xfrm>
            <a:off x="20" y="1282"/>
            <a:ext cx="12191980" cy="6856718"/>
          </a:xfrm>
          <a:prstGeom prst="rect">
            <a:avLst/>
          </a:prstGeom>
        </p:spPr>
      </p:pic>
      <p:pic>
        <p:nvPicPr>
          <p:cNvPr id="6" name="Picture 5"/>
          <p:cNvPicPr>
            <a:picLocks noChangeAspect="1"/>
          </p:cNvPicPr>
          <p:nvPr/>
        </p:nvPicPr>
        <p:blipFill>
          <a:blip r:embed="rId4"/>
          <a:srcRect/>
          <a:stretch>
            <a:fillRect/>
          </a:stretch>
        </p:blipFill>
        <p:spPr>
          <a:xfrm>
            <a:off x="1636777" y="0"/>
            <a:ext cx="10553700" cy="7924070"/>
          </a:xfrm>
          <a:prstGeom prst="rect">
            <a:avLst/>
          </a:prstGeom>
        </p:spPr>
      </p:pic>
      <p:pic>
        <p:nvPicPr>
          <p:cNvPr id="10" name="Picture 24"/>
          <p:cNvPicPr>
            <a:picLocks noChangeAspect="1"/>
          </p:cNvPicPr>
          <p:nvPr/>
        </p:nvPicPr>
        <p:blipFill>
          <a:blip r:embed="rId5"/>
          <a:srcRect/>
          <a:stretch>
            <a:fillRect/>
          </a:stretch>
        </p:blipFill>
        <p:spPr>
          <a:xfrm>
            <a:off x="0" y="0"/>
            <a:ext cx="8796528" cy="5506471"/>
          </a:xfrm>
          <a:prstGeom prst="rect">
            <a:avLst/>
          </a:prstGeom>
        </p:spPr>
      </p:pic>
      <p:pic>
        <p:nvPicPr>
          <p:cNvPr id="14" name="Picture 13" descr="A picture containing clipart, vector graphics&#10;&#10;Description automatically generated"/>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28" y="-1507046"/>
            <a:ext cx="8431219" cy="5219510"/>
          </a:xfrm>
          <a:prstGeom prst="rect">
            <a:avLst/>
          </a:prstGeom>
        </p:spPr>
      </p:pic>
      <p:pic>
        <p:nvPicPr>
          <p:cNvPr id="12" name="Picture 5"/>
          <p:cNvPicPr>
            <a:picLocks noChangeAspect="1"/>
          </p:cNvPicPr>
          <p:nvPr/>
        </p:nvPicPr>
        <p:blipFill>
          <a:blip r:embed="rId6"/>
          <a:srcRect/>
          <a:stretch>
            <a:fillRect/>
          </a:stretch>
        </p:blipFill>
        <p:spPr>
          <a:xfrm>
            <a:off x="7927848" y="3571633"/>
            <a:ext cx="3860628" cy="3112631"/>
          </a:xfrm>
          <a:prstGeom prst="rect">
            <a:avLst/>
          </a:prstGeom>
        </p:spPr>
      </p:pic>
      <p:sp>
        <p:nvSpPr>
          <p:cNvPr id="4" name="TextBox 3"/>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399" y="729083"/>
            <a:ext cx="8042787" cy="5395067"/>
          </a:xfrm>
          <a:prstGeom prst="rect">
            <a:avLst/>
          </a:prstGeom>
        </p:spPr>
      </p:pic>
      <p:sp>
        <p:nvSpPr>
          <p:cNvPr id="19" name="TextBox 18"/>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1347787" y="2466974"/>
            <a:ext cx="10222916" cy="2505075"/>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2387" y="5192058"/>
            <a:ext cx="6068678" cy="183163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5425" y="5591556"/>
            <a:ext cx="4745040" cy="1432140"/>
          </a:xfrm>
          <a:prstGeom prst="rect">
            <a:avLst/>
          </a:prstGeom>
        </p:spPr>
      </p:pic>
      <p:sp>
        <p:nvSpPr>
          <p:cNvPr id="6" name="TextBox 5"/>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p>
          <a:p>
            <a:r>
              <a:rPr lang="vi-VN" sz="2400" b="1" dirty="0">
                <a:latin typeface="Calibri" panose="020F0502020204030204" pitchFamily="34" charset="0"/>
                <a:cs typeface="Calibri" panose="020F0502020204030204" pitchFamily="34" charset="0"/>
              </a:rPr>
              <a:t>- Cảnh vật:</a:t>
            </a:r>
          </a:p>
          <a:p>
            <a:r>
              <a:rPr lang="vi-VN" sz="2400" dirty="0">
                <a:latin typeface="Calibri" panose="020F0502020204030204" pitchFamily="34" charset="0"/>
                <a:cs typeface="Calibri" panose="020F0502020204030204" pitchFamily="34" charset="0"/>
              </a:rPr>
              <a:t>+ Ông mặt trời thức dậy từ sớm để đánh thức mọi vật. </a:t>
            </a: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p>
          <a:p>
            <a:r>
              <a:rPr lang="vi-VN" sz="2400" dirty="0">
                <a:latin typeface="Calibri" panose="020F0502020204030204" pitchFamily="34" charset="0"/>
                <a:cs typeface="Calibri" panose="020F0502020204030204" pitchFamily="34" charset="0"/>
              </a:rPr>
              <a:t>+ Đầu làng, lũy tre in với mái đình cổ kính và nghiêm trang. </a:t>
            </a:r>
          </a:p>
          <a:p>
            <a:r>
              <a:rPr lang="vi-VN" sz="2400" dirty="0">
                <a:latin typeface="Calibri" panose="020F0502020204030204" pitchFamily="34" charset="0"/>
                <a:cs typeface="Calibri" panose="020F0502020204030204" pitchFamily="34" charset="0"/>
              </a:rPr>
              <a:t>+ Trên triền đê, đàn trâu đang thung thăng gặm cỏ. </a:t>
            </a:r>
          </a:p>
          <a:p>
            <a:r>
              <a:rPr lang="vi-VN" sz="2400" dirty="0">
                <a:latin typeface="Calibri" panose="020F0502020204030204" pitchFamily="34" charset="0"/>
                <a:cs typeface="Calibri" panose="020F0502020204030204" pitchFamily="34" charset="0"/>
              </a:rPr>
              <a:t>+ Thỉnh thoảng, trong làng lại vang lên tiếng gà gáy. </a:t>
            </a: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p>
          <a:p>
            <a:r>
              <a:rPr lang="vi-VN" sz="2400" b="1" dirty="0">
                <a:latin typeface="Calibri" panose="020F0502020204030204" pitchFamily="34" charset="0"/>
                <a:cs typeface="Calibri" panose="020F0502020204030204" pitchFamily="34" charset="0"/>
              </a:rPr>
              <a:t>- Con người:</a:t>
            </a:r>
          </a:p>
          <a:p>
            <a:r>
              <a:rPr lang="vi-VN" sz="2400" dirty="0">
                <a:latin typeface="Calibri" panose="020F0502020204030204" pitchFamily="34" charset="0"/>
                <a:cs typeface="Calibri" panose="020F0502020204030204" pitchFamily="34" charset="0"/>
              </a:rPr>
              <a:t>+ Các bác nông dân đang làm việc hăng say.</a:t>
            </a: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28" y="-1507046"/>
            <a:ext cx="8431219" cy="5219510"/>
          </a:xfrm>
          <a:prstGeom prst="rect">
            <a:avLst/>
          </a:prstGeom>
        </p:spPr>
      </p:pic>
      <p:pic>
        <p:nvPicPr>
          <p:cNvPr id="12" name="Picture 5"/>
          <p:cNvPicPr>
            <a:picLocks noChangeAspect="1"/>
          </p:cNvPicPr>
          <p:nvPr/>
        </p:nvPicPr>
        <p:blipFill>
          <a:blip r:embed="rId6"/>
          <a:srcRect/>
          <a:stretch>
            <a:fillRect/>
          </a:stretch>
        </p:blipFill>
        <p:spPr>
          <a:xfrm>
            <a:off x="7927848" y="3571633"/>
            <a:ext cx="3860628" cy="3112631"/>
          </a:xfrm>
          <a:prstGeom prst="rect">
            <a:avLst/>
          </a:prstGeom>
        </p:spPr>
      </p:pic>
      <p:sp>
        <p:nvSpPr>
          <p:cNvPr id="4" name="TextBox 3"/>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399" y="729083"/>
            <a:ext cx="8042787" cy="5395067"/>
          </a:xfrm>
          <a:prstGeom prst="rect">
            <a:avLst/>
          </a:prstGeom>
        </p:spPr>
      </p:pic>
      <p:sp>
        <p:nvSpPr>
          <p:cNvPr id="2" name="TextBox 1"/>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2387" y="5895974"/>
            <a:ext cx="6068678" cy="112772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5425" y="6257924"/>
            <a:ext cx="4745040" cy="765771"/>
          </a:xfrm>
          <a:prstGeom prst="rect">
            <a:avLst/>
          </a:prstGeom>
        </p:spPr>
      </p:pic>
      <p:sp>
        <p:nvSpPr>
          <p:cNvPr id="6" name="TextBox 5"/>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EE1855D-63EA-412B-BC5B-454EBA32A3E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14*2{0959EB54-1F19-4341-8F56-493D2CEB1A95}&quot;,&quot;C:\\Users\\TRANG\\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4 Nói và nghe Những miền quê yêu dấu"/>
</p:tagLst>
</file>

<file path=ppt/tags/tag10.xml><?xml version="1.0" encoding="utf-8"?>
<p:tagLst xmlns:a="http://schemas.openxmlformats.org/drawingml/2006/main" xmlns:r="http://schemas.openxmlformats.org/officeDocument/2006/relationships" xmlns:p="http://schemas.openxmlformats.org/presentationml/2006/main">
  <p:tag name="GENSWF_SLIDE_UID" val="{53DD33FF-40B8-42F5-B9BF-8E2C5F6A4963}:294"/>
</p:tagLst>
</file>

<file path=ppt/tags/tag11.xml><?xml version="1.0" encoding="utf-8"?>
<p:tagLst xmlns:a="http://schemas.openxmlformats.org/drawingml/2006/main" xmlns:r="http://schemas.openxmlformats.org/officeDocument/2006/relationships" xmlns:p="http://schemas.openxmlformats.org/presentationml/2006/main">
  <p:tag name="GENSWF_SLIDE_UID" val="{74C57141-2792-47A2-BFD8-B10349DA532B}:295"/>
</p:tagLst>
</file>

<file path=ppt/tags/tag12.xml><?xml version="1.0" encoding="utf-8"?>
<p:tagLst xmlns:a="http://schemas.openxmlformats.org/drawingml/2006/main" xmlns:r="http://schemas.openxmlformats.org/officeDocument/2006/relationships" xmlns:p="http://schemas.openxmlformats.org/presentationml/2006/main">
  <p:tag name="GENSWF_SLIDE_UID" val="{68D60ED7-30E3-4CDE-8736-0659637F10F9}:296"/>
</p:tagLst>
</file>

<file path=ppt/tags/tag13.xml><?xml version="1.0" encoding="utf-8"?>
<p:tagLst xmlns:a="http://schemas.openxmlformats.org/drawingml/2006/main" xmlns:r="http://schemas.openxmlformats.org/officeDocument/2006/relationships" xmlns:p="http://schemas.openxmlformats.org/presentationml/2006/main">
  <p:tag name="GENSWF_SLIDE_UID" val="{9BB39B72-1FBE-4DCE-B313-A5A2201C47A0}:297"/>
</p:tagLst>
</file>

<file path=ppt/tags/tag14.xml><?xml version="1.0" encoding="utf-8"?>
<p:tagLst xmlns:a="http://schemas.openxmlformats.org/drawingml/2006/main" xmlns:r="http://schemas.openxmlformats.org/officeDocument/2006/relationships" xmlns:p="http://schemas.openxmlformats.org/presentationml/2006/main">
  <p:tag name="GENSWF_SLIDE_UID" val="{D8F4B0E0-3E6C-42F5-BFA3-2661F762B873}:284"/>
</p:tagLst>
</file>

<file path=ppt/tags/tag15.xml><?xml version="1.0" encoding="utf-8"?>
<p:tagLst xmlns:a="http://schemas.openxmlformats.org/drawingml/2006/main" xmlns:r="http://schemas.openxmlformats.org/officeDocument/2006/relationships" xmlns:p="http://schemas.openxmlformats.org/presentationml/2006/main">
  <p:tag name="GENSWF_SLIDE_UID" val="{3D42F39A-2900-4A3D-B5E4-4C458636D9B8}:298"/>
</p:tagLst>
</file>

<file path=ppt/tags/tag16.xml><?xml version="1.0" encoding="utf-8"?>
<p:tagLst xmlns:a="http://schemas.openxmlformats.org/drawingml/2006/main" xmlns:r="http://schemas.openxmlformats.org/officeDocument/2006/relationships" xmlns:p="http://schemas.openxmlformats.org/presentationml/2006/main">
  <p:tag name="GENSWF_SLIDE_UID" val="{883553F4-658A-4D6B-8DDE-E943197CF5DA}:278"/>
</p:tagLst>
</file>

<file path=ppt/tags/tag2.xml><?xml version="1.0" encoding="utf-8"?>
<p:tagLst xmlns:a="http://schemas.openxmlformats.org/drawingml/2006/main" xmlns:r="http://schemas.openxmlformats.org/officeDocument/2006/relationships" xmlns:p="http://schemas.openxmlformats.org/presentationml/2006/main">
  <p:tag name="GENSWF_SLIDE_UID" val="{C8A66705-7145-4930-8B09-7463E28B1142}:280"/>
</p:tagLst>
</file>

<file path=ppt/tags/tag3.xml><?xml version="1.0" encoding="utf-8"?>
<p:tagLst xmlns:a="http://schemas.openxmlformats.org/drawingml/2006/main" xmlns:r="http://schemas.openxmlformats.org/officeDocument/2006/relationships" xmlns:p="http://schemas.openxmlformats.org/presentationml/2006/main">
  <p:tag name="GENSWF_SLIDE_UID" val="{17CA63E8-EE36-4124-BE4B-4A04FBEB3DCF}:282"/>
</p:tagLst>
</file>

<file path=ppt/tags/tag4.xml><?xml version="1.0" encoding="utf-8"?>
<p:tagLst xmlns:a="http://schemas.openxmlformats.org/drawingml/2006/main" xmlns:r="http://schemas.openxmlformats.org/officeDocument/2006/relationships" xmlns:p="http://schemas.openxmlformats.org/presentationml/2006/main">
  <p:tag name="GENSWF_SLIDE_UID" val="{C7FECD8F-5372-420F-AD63-B1290A030413}:287"/>
</p:tagLst>
</file>

<file path=ppt/tags/tag5.xml><?xml version="1.0" encoding="utf-8"?>
<p:tagLst xmlns:a="http://schemas.openxmlformats.org/drawingml/2006/main" xmlns:r="http://schemas.openxmlformats.org/officeDocument/2006/relationships" xmlns:p="http://schemas.openxmlformats.org/presentationml/2006/main">
  <p:tag name="GENSWF_SLIDE_UID" val="{2D8411C2-BB23-43F8-AD8B-0E3DC41DFCE0}:271"/>
</p:tagLst>
</file>

<file path=ppt/tags/tag6.xml><?xml version="1.0" encoding="utf-8"?>
<p:tagLst xmlns:a="http://schemas.openxmlformats.org/drawingml/2006/main" xmlns:r="http://schemas.openxmlformats.org/officeDocument/2006/relationships" xmlns:p="http://schemas.openxmlformats.org/presentationml/2006/main">
  <p:tag name="GENSWF_SLIDE_UID" val="{D48D5403-AD5F-49BE-AC7D-B39B5D942C5A}:283"/>
</p:tagLst>
</file>

<file path=ppt/tags/tag7.xml><?xml version="1.0" encoding="utf-8"?>
<p:tagLst xmlns:a="http://schemas.openxmlformats.org/drawingml/2006/main" xmlns:r="http://schemas.openxmlformats.org/officeDocument/2006/relationships" xmlns:p="http://schemas.openxmlformats.org/presentationml/2006/main">
  <p:tag name="GENSWF_SLIDE_UID" val="{4FDC96C9-E2D1-4AB9-BDD3-9A6483C292DB}:291"/>
</p:tagLst>
</file>

<file path=ppt/tags/tag8.xml><?xml version="1.0" encoding="utf-8"?>
<p:tagLst xmlns:a="http://schemas.openxmlformats.org/drawingml/2006/main" xmlns:r="http://schemas.openxmlformats.org/officeDocument/2006/relationships" xmlns:p="http://schemas.openxmlformats.org/presentationml/2006/main">
  <p:tag name="GENSWF_SLIDE_UID" val="{DA6397B5-D676-41F6-BB34-9FE515F9FCB1}:292"/>
</p:tagLst>
</file>

<file path=ppt/tags/tag9.xml><?xml version="1.0" encoding="utf-8"?>
<p:tagLst xmlns:a="http://schemas.openxmlformats.org/drawingml/2006/main" xmlns:r="http://schemas.openxmlformats.org/officeDocument/2006/relationships" xmlns:p="http://schemas.openxmlformats.org/presentationml/2006/main">
  <p:tag name="GENSWF_SLIDE_UID" val="{D6E0E9AF-B8E2-4111-99E2-E432EBD99094}:2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650</Words>
  <Application>Microsoft Office PowerPoint</Application>
  <PresentationFormat>Widescreen</PresentationFormat>
  <Paragraphs>31</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#9Slide02 Noi dung dai</vt:lpstr>
      <vt:lpstr>Arial</vt:lpstr>
      <vt:lpstr>Calibri</vt:lpstr>
      <vt:lpstr>Calibri Light</vt:lpstr>
      <vt:lpstr>Coiny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 Nói và nghe Những miền quê yêu dấu</dc:title>
  <dc:creator>TRANG</dc:creator>
  <cp:lastModifiedBy>TRANG</cp:lastModifiedBy>
  <cp:revision>4</cp:revision>
  <dcterms:created xsi:type="dcterms:W3CDTF">2026-03-27T15:50:09Z</dcterms:created>
  <dcterms:modified xsi:type="dcterms:W3CDTF">2026-03-27T15:52:45Z</dcterms:modified>
</cp:coreProperties>
</file>