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1/11/2026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394136" y="2183431"/>
            <a:ext cx="6701246"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a:t>
            </a:r>
            <a:r>
              <a:rPr lang="vi-VN" sz="3200" b="0" i="0" dirty="0" smtClean="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441</Words>
  <Application>Microsoft Office PowerPoint</Application>
  <PresentationFormat>Widescreen</PresentationFormat>
  <Paragraphs>69</Paragraphs>
  <Slides>15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Aptos</vt:lpstr>
      <vt:lpstr>Aptos Display</vt:lpstr>
      <vt:lpstr>Arial</vt:lpstr>
      <vt:lpstr>Calibri</vt:lpstr>
      <vt:lpstr>Cambria</vt:lpstr>
      <vt:lpstr>Cambria Math</vt:lpstr>
      <vt:lpstr>Caribi</vt:lpstr>
      <vt:lpstr>等线</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STD_OANH</cp:lastModifiedBy>
  <cp:revision>24</cp:revision>
  <dcterms:created xsi:type="dcterms:W3CDTF">2024-10-28T03:25:15Z</dcterms:created>
  <dcterms:modified xsi:type="dcterms:W3CDTF">2026-01-11T09:01:27Z</dcterms:modified>
</cp:coreProperties>
</file>