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8"/>
  </p:notesMasterIdLst>
  <p:handoutMasterIdLst>
    <p:handoutMasterId r:id="rId9"/>
  </p:handoutMasterIdLst>
  <p:sldIdLst>
    <p:sldId id="325" r:id="rId4"/>
    <p:sldId id="313" r:id="rId5"/>
    <p:sldId id="314" r:id="rId6"/>
    <p:sldId id="31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E5B"/>
    <a:srgbClr val="F0F0F0"/>
    <a:srgbClr val="D4EFFD"/>
    <a:srgbClr val="840000"/>
    <a:srgbClr val="FECAD1"/>
    <a:srgbClr val="98FAAB"/>
    <a:srgbClr val="FFB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77002" autoAdjust="0"/>
  </p:normalViewPr>
  <p:slideViewPr>
    <p:cSldViewPr snapToGrid="0">
      <p:cViewPr varScale="1">
        <p:scale>
          <a:sx n="70" d="100"/>
          <a:sy n="70" d="100"/>
        </p:scale>
        <p:origin x="81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08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08ACB-2739-40D7-B177-7C348B3E7B9A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5C829-0184-4755-8589-26C68A95E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2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1EA33-6E9E-4158-B09B-F505BEBD475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39C8F-EC36-4450-BB19-96556EFEF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563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5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1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58DA-E361-DDC6-C23D-73E63B4A5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5A1F0-3253-9A27-ADE7-7F647B507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B5D2-D428-EE7F-E5E9-D195015D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B17AC-E6FD-DF21-1638-7AE78007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55A45-01A7-AC54-FF3D-40950644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5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438E-C48D-5CDC-5A43-27A147875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0E471-79CF-EBD0-5B7F-7B454FEB0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4E04-80A2-AA46-AB03-4E4E9E18C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D2302-6787-0761-7AEC-B5C852C9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92E0-54EF-E629-A51C-B92B6ED6A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5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A17BE-3457-6052-1091-7BD57E1132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66AB-7AEA-A0E8-6C87-385D2802D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AC3C2-6178-8DC3-011B-A0AE79B2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ECCD-AACA-5AB0-755F-F449D5C5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9B681-7318-6C6C-7F4A-76B26B89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5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63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4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9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2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7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7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2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8BD9-4F22-1596-3049-CA6853E2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22044-2819-C04F-53A0-BAF1A5F9E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31614-FBD5-C428-5B40-79F492535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0B75-A11C-F1F5-60A7-C51F20D6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5580A-2E27-0AA4-7748-3FA39891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82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11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89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092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41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1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5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68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61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ADF13-D00E-C2EB-C475-78774FA3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4FF87-B97B-A2E2-7C1F-4565DDE4E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7885-C6DA-57EE-1682-25BA0323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C1487-9B24-9001-0CB6-51C8B82F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13E1D-6242-71CD-8B35-AF761EF4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4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9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51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8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1031-037B-5A0B-AD01-D9EDB803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C35C-B6A9-2B82-2C0B-2D161AE19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84048-DA61-A16D-930A-427F869A8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FCBD5-74B5-FE7A-B30F-64C8A4934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BAB77-5E70-4375-0D05-FEB24947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C4E6E-77D6-A0DB-E44A-7D4C0EF0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714507-6303-1F00-6876-142FD43CF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10512" y="2446703"/>
            <a:ext cx="1961823" cy="19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F0A4-E631-8099-2DA2-190561DC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E9D71-FBB4-FEA8-525B-D4430ECB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5A4BE-41C1-3C4B-D95A-DCAB9C07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B807C-AE54-AAD2-65D7-71925619C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F64699-9482-7014-7C5D-18E572D4B1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23A27C-016D-6B79-DCB4-FA591BE1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EFD6-7AD3-4186-CD65-044963A7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5F525C-2F30-3610-173B-B92EB375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F08A-B207-466A-23C6-AAE837A3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E9665-18CF-2C1A-B5FD-AB7C0D16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859B7-7A17-CBB2-F528-96B98B28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9042A-34E3-B646-8147-BA9429F5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509EF-B801-D5E7-5BC5-524BD319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8C627-B4AE-1039-2BB8-01C11BED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FA3A5-4E4D-319E-B927-99DAB8C66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4076-51C2-D35C-A888-88B9D9B1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422DE-47C4-827C-0FD8-589048279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795A9-6F8F-E812-12A3-13B942A85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A581D-A2E5-7A3E-DD21-F185C2E8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DB19B-71D9-C40A-89AE-7D24E4A5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6EA89-5E31-5260-D569-E53A655D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5BF7-C998-9AA4-F9FD-51E51ED57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03850C-5B7C-6441-3FFE-67315C0F5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E88FE-CA31-2D55-5F15-5AEC59DA4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FF573-8D77-740C-6C4F-FAF915B25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D038C-9035-444F-AF52-C45CC66CB523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C1BB6-8A56-D2DC-4730-5D58C51B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10B8-CE9B-1921-C738-4BFF557C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44791B-1BDD-4859-A03C-A0AB2DFD3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8919968-E743-99F9-5A94-81C590D624F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529500" cy="15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3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FEB0634-DCA2-5E24-D99B-48F15E3B99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6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5.svg"/><Relationship Id="rId5" Type="http://schemas.openxmlformats.org/officeDocument/2006/relationships/audio" Target="../media/audio1.wav"/><Relationship Id="rId15" Type="http://schemas.openxmlformats.org/officeDocument/2006/relationships/image" Target="../media/image19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Relationship Id="rId14" Type="http://schemas.openxmlformats.org/officeDocument/2006/relationships/image" Target="../media/image15.png"/><Relationship Id="rId22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sv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21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image" Target="../media/image14.png"/><Relationship Id="rId17" Type="http://schemas.openxmlformats.org/officeDocument/2006/relationships/image" Target="../media/image21.sv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openxmlformats.org/officeDocument/2006/relationships/audio" Target="../media/audio1.wav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5.svg"/><Relationship Id="rId5" Type="http://schemas.openxmlformats.org/officeDocument/2006/relationships/audio" Target="../media/audio1.wav"/><Relationship Id="rId15" Type="http://schemas.openxmlformats.org/officeDocument/2006/relationships/image" Target="../media/image19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4.png"/><Relationship Id="rId14" Type="http://schemas.openxmlformats.org/officeDocument/2006/relationships/image" Target="../media/image15.png"/><Relationship Id="rId22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pic>
        <p:nvPicPr>
          <p:cNvPr id="15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8493227" y="1795773"/>
            <a:ext cx="4226273" cy="5403209"/>
          </a:xfrm>
          <a:prstGeom prst="rect">
            <a:avLst/>
          </a:prstGeom>
        </p:spPr>
      </p:pic>
      <p:pic>
        <p:nvPicPr>
          <p:cNvPr id="16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298929" y="2018382"/>
            <a:ext cx="3653132" cy="5185532"/>
          </a:xfrm>
          <a:prstGeom prst="rect">
            <a:avLst/>
          </a:prstGeom>
        </p:spPr>
      </p:pic>
      <p:pic>
        <p:nvPicPr>
          <p:cNvPr id="17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43338" y="1943886"/>
            <a:ext cx="4564084" cy="4932774"/>
          </a:xfrm>
          <a:prstGeom prst="rect">
            <a:avLst/>
          </a:prstGeom>
        </p:spPr>
      </p:pic>
      <p:pic>
        <p:nvPicPr>
          <p:cNvPr id="2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753916" y="1975858"/>
            <a:ext cx="4007368" cy="5228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9FBD98-6BF8-20FB-02A3-7E80468D8A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4379" y="807609"/>
            <a:ext cx="7864522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7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3135" y="343701"/>
            <a:ext cx="11530957" cy="2778294"/>
            <a:chOff x="383136" y="294969"/>
            <a:chExt cx="11530957" cy="2778294"/>
          </a:xfrm>
        </p:grpSpPr>
        <p:sp>
          <p:nvSpPr>
            <p:cNvPr id="9" name="Hình chữ nhật: Góc Tròn 13">
              <a:extLst>
                <a:ext uri="{FF2B5EF4-FFF2-40B4-BE49-F238E27FC236}">
                  <a16:creationId xmlns:a16="http://schemas.microsoft.com/office/drawing/2014/main" id="{B3661555-36CB-FCE4-454A-B9815472727D}"/>
                </a:ext>
              </a:extLst>
            </p:cNvPr>
            <p:cNvSpPr/>
            <p:nvPr/>
          </p:nvSpPr>
          <p:spPr>
            <a:xfrm>
              <a:off x="383136" y="294969"/>
              <a:ext cx="11530957" cy="2173912"/>
            </a:xfrm>
            <a:custGeom>
              <a:avLst/>
              <a:gdLst>
                <a:gd name="connsiteX0" fmla="*/ 0 w 11530957"/>
                <a:gd name="connsiteY0" fmla="*/ 362326 h 2173912"/>
                <a:gd name="connsiteX1" fmla="*/ 362326 w 11530957"/>
                <a:gd name="connsiteY1" fmla="*/ 0 h 2173912"/>
                <a:gd name="connsiteX2" fmla="*/ 11168631 w 11530957"/>
                <a:gd name="connsiteY2" fmla="*/ 0 h 2173912"/>
                <a:gd name="connsiteX3" fmla="*/ 11530957 w 11530957"/>
                <a:gd name="connsiteY3" fmla="*/ 362326 h 2173912"/>
                <a:gd name="connsiteX4" fmla="*/ 11530957 w 11530957"/>
                <a:gd name="connsiteY4" fmla="*/ 1811586 h 2173912"/>
                <a:gd name="connsiteX5" fmla="*/ 11168631 w 11530957"/>
                <a:gd name="connsiteY5" fmla="*/ 2173912 h 2173912"/>
                <a:gd name="connsiteX6" fmla="*/ 362326 w 11530957"/>
                <a:gd name="connsiteY6" fmla="*/ 2173912 h 2173912"/>
                <a:gd name="connsiteX7" fmla="*/ 0 w 11530957"/>
                <a:gd name="connsiteY7" fmla="*/ 1811586 h 2173912"/>
                <a:gd name="connsiteX8" fmla="*/ 0 w 11530957"/>
                <a:gd name="connsiteY8" fmla="*/ 362326 h 217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173912" fill="none" extrusionOk="0">
                  <a:moveTo>
                    <a:pt x="0" y="362326"/>
                  </a:moveTo>
                  <a:cubicBezTo>
                    <a:pt x="-13895" y="163083"/>
                    <a:pt x="161346" y="4960"/>
                    <a:pt x="362326" y="0"/>
                  </a:cubicBezTo>
                  <a:cubicBezTo>
                    <a:pt x="4594817" y="77600"/>
                    <a:pt x="9911360" y="-27269"/>
                    <a:pt x="11168631" y="0"/>
                  </a:cubicBezTo>
                  <a:cubicBezTo>
                    <a:pt x="11379880" y="-14698"/>
                    <a:pt x="11548733" y="167452"/>
                    <a:pt x="11530957" y="362326"/>
                  </a:cubicBezTo>
                  <a:cubicBezTo>
                    <a:pt x="11650298" y="734533"/>
                    <a:pt x="11461025" y="1581505"/>
                    <a:pt x="11530957" y="1811586"/>
                  </a:cubicBezTo>
                  <a:cubicBezTo>
                    <a:pt x="11514320" y="2005185"/>
                    <a:pt x="11338908" y="2187068"/>
                    <a:pt x="11168631" y="2173912"/>
                  </a:cubicBezTo>
                  <a:cubicBezTo>
                    <a:pt x="8916905" y="2223089"/>
                    <a:pt x="3453281" y="2051210"/>
                    <a:pt x="362326" y="2173912"/>
                  </a:cubicBezTo>
                  <a:cubicBezTo>
                    <a:pt x="157406" y="2210876"/>
                    <a:pt x="-15980" y="2025452"/>
                    <a:pt x="0" y="1811586"/>
                  </a:cubicBezTo>
                  <a:cubicBezTo>
                    <a:pt x="11780" y="1092457"/>
                    <a:pt x="-78357" y="1026037"/>
                    <a:pt x="0" y="362326"/>
                  </a:cubicBezTo>
                  <a:close/>
                </a:path>
                <a:path w="11530957" h="2173912" stroke="0" extrusionOk="0">
                  <a:moveTo>
                    <a:pt x="0" y="362326"/>
                  </a:moveTo>
                  <a:cubicBezTo>
                    <a:pt x="12417" y="160800"/>
                    <a:pt x="167098" y="-326"/>
                    <a:pt x="362326" y="0"/>
                  </a:cubicBezTo>
                  <a:cubicBezTo>
                    <a:pt x="2766759" y="-129276"/>
                    <a:pt x="6400469" y="-77778"/>
                    <a:pt x="11168631" y="0"/>
                  </a:cubicBezTo>
                  <a:cubicBezTo>
                    <a:pt x="11363877" y="-15498"/>
                    <a:pt x="11527433" y="182538"/>
                    <a:pt x="11530957" y="362326"/>
                  </a:cubicBezTo>
                  <a:cubicBezTo>
                    <a:pt x="11462788" y="649621"/>
                    <a:pt x="11566852" y="1264960"/>
                    <a:pt x="11530957" y="1811586"/>
                  </a:cubicBezTo>
                  <a:cubicBezTo>
                    <a:pt x="11531995" y="2013883"/>
                    <a:pt x="11358891" y="2177258"/>
                    <a:pt x="11168631" y="2173912"/>
                  </a:cubicBezTo>
                  <a:cubicBezTo>
                    <a:pt x="9850207" y="2218132"/>
                    <a:pt x="1969469" y="2144530"/>
                    <a:pt x="362326" y="2173912"/>
                  </a:cubicBezTo>
                  <a:cubicBezTo>
                    <a:pt x="160960" y="2169074"/>
                    <a:pt x="-36377" y="2003286"/>
                    <a:pt x="0" y="1811586"/>
                  </a:cubicBezTo>
                  <a:cubicBezTo>
                    <a:pt x="35307" y="1251542"/>
                    <a:pt x="-43835" y="902575"/>
                    <a:pt x="0" y="36232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9DB64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34B22C0-B9C3-AB33-E036-F58F1DD43359}"/>
                    </a:ext>
                  </a:extLst>
                </p:cNvPr>
                <p:cNvSpPr txBox="1"/>
                <p:nvPr/>
              </p:nvSpPr>
              <p:spPr>
                <a:xfrm>
                  <a:off x="1762391" y="415443"/>
                  <a:ext cx="8744681" cy="265782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Chọn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tỉ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trăm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tương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ứng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với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4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4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34B22C0-B9C3-AB33-E036-F58F1DD43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2391" y="415443"/>
                  <a:ext cx="8744681" cy="2657820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3135" y="2542980"/>
            <a:ext cx="4865720" cy="1603590"/>
            <a:chOff x="-983096" y="4306632"/>
            <a:chExt cx="6406490" cy="2078381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655801" y="4546451"/>
              <a:ext cx="4767593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46 %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983096" y="4306632"/>
              <a:ext cx="1803591" cy="199844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493595" y="2653667"/>
            <a:ext cx="5464472" cy="1685579"/>
            <a:chOff x="8804714" y="4447253"/>
            <a:chExt cx="7194843" cy="21846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0" y="4622054"/>
              <a:ext cx="5667257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45 %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83135" y="4731204"/>
            <a:ext cx="4865720" cy="1646772"/>
            <a:chOff x="2147103" y="4634992"/>
            <a:chExt cx="6406490" cy="2134345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626200" y="4759487"/>
              <a:ext cx="4927393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48 %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605186" y="4731204"/>
            <a:ext cx="5308906" cy="1646772"/>
            <a:chOff x="10324068" y="7196308"/>
            <a:chExt cx="7873646" cy="2372790"/>
          </a:xfrm>
        </p:grpSpPr>
        <p:sp>
          <p:nvSpPr>
            <p:cNvPr id="31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11831654" y="7334711"/>
              <a:ext cx="6366060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47 %</a:t>
              </a:r>
            </a:p>
          </p:txBody>
        </p:sp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64" y="4893469"/>
            <a:ext cx="1975704" cy="1580562"/>
          </a:xfrm>
          <a:prstGeom prst="rect">
            <a:avLst/>
          </a:prstGeom>
        </p:spPr>
      </p:pic>
      <p:pic>
        <p:nvPicPr>
          <p:cNvPr id="3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70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4414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1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9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65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6" fill="hold">
                          <p:stCondLst>
                            <p:cond delay="0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9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0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7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7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4" dur="4414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7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1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3135" y="242012"/>
            <a:ext cx="11530957" cy="2969749"/>
            <a:chOff x="383136" y="193280"/>
            <a:chExt cx="11530957" cy="2969749"/>
          </a:xfrm>
        </p:grpSpPr>
        <p:sp>
          <p:nvSpPr>
            <p:cNvPr id="9" name="Hình chữ nhật: Góc Tròn 13">
              <a:extLst>
                <a:ext uri="{FF2B5EF4-FFF2-40B4-BE49-F238E27FC236}">
                  <a16:creationId xmlns:a16="http://schemas.microsoft.com/office/drawing/2014/main" id="{B3661555-36CB-FCE4-454A-B9815472727D}"/>
                </a:ext>
              </a:extLst>
            </p:cNvPr>
            <p:cNvSpPr/>
            <p:nvPr/>
          </p:nvSpPr>
          <p:spPr>
            <a:xfrm>
              <a:off x="383136" y="294969"/>
              <a:ext cx="11530957" cy="2173912"/>
            </a:xfrm>
            <a:custGeom>
              <a:avLst/>
              <a:gdLst>
                <a:gd name="connsiteX0" fmla="*/ 0 w 11530957"/>
                <a:gd name="connsiteY0" fmla="*/ 362326 h 2173912"/>
                <a:gd name="connsiteX1" fmla="*/ 362326 w 11530957"/>
                <a:gd name="connsiteY1" fmla="*/ 0 h 2173912"/>
                <a:gd name="connsiteX2" fmla="*/ 11168631 w 11530957"/>
                <a:gd name="connsiteY2" fmla="*/ 0 h 2173912"/>
                <a:gd name="connsiteX3" fmla="*/ 11530957 w 11530957"/>
                <a:gd name="connsiteY3" fmla="*/ 362326 h 2173912"/>
                <a:gd name="connsiteX4" fmla="*/ 11530957 w 11530957"/>
                <a:gd name="connsiteY4" fmla="*/ 1811586 h 2173912"/>
                <a:gd name="connsiteX5" fmla="*/ 11168631 w 11530957"/>
                <a:gd name="connsiteY5" fmla="*/ 2173912 h 2173912"/>
                <a:gd name="connsiteX6" fmla="*/ 362326 w 11530957"/>
                <a:gd name="connsiteY6" fmla="*/ 2173912 h 2173912"/>
                <a:gd name="connsiteX7" fmla="*/ 0 w 11530957"/>
                <a:gd name="connsiteY7" fmla="*/ 1811586 h 2173912"/>
                <a:gd name="connsiteX8" fmla="*/ 0 w 11530957"/>
                <a:gd name="connsiteY8" fmla="*/ 362326 h 217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173912" fill="none" extrusionOk="0">
                  <a:moveTo>
                    <a:pt x="0" y="362326"/>
                  </a:moveTo>
                  <a:cubicBezTo>
                    <a:pt x="-13895" y="163083"/>
                    <a:pt x="161346" y="4960"/>
                    <a:pt x="362326" y="0"/>
                  </a:cubicBezTo>
                  <a:cubicBezTo>
                    <a:pt x="4594817" y="77600"/>
                    <a:pt x="9911360" y="-27269"/>
                    <a:pt x="11168631" y="0"/>
                  </a:cubicBezTo>
                  <a:cubicBezTo>
                    <a:pt x="11379880" y="-14698"/>
                    <a:pt x="11548733" y="167452"/>
                    <a:pt x="11530957" y="362326"/>
                  </a:cubicBezTo>
                  <a:cubicBezTo>
                    <a:pt x="11650298" y="734533"/>
                    <a:pt x="11461025" y="1581505"/>
                    <a:pt x="11530957" y="1811586"/>
                  </a:cubicBezTo>
                  <a:cubicBezTo>
                    <a:pt x="11514320" y="2005185"/>
                    <a:pt x="11338908" y="2187068"/>
                    <a:pt x="11168631" y="2173912"/>
                  </a:cubicBezTo>
                  <a:cubicBezTo>
                    <a:pt x="8916905" y="2223089"/>
                    <a:pt x="3453281" y="2051210"/>
                    <a:pt x="362326" y="2173912"/>
                  </a:cubicBezTo>
                  <a:cubicBezTo>
                    <a:pt x="157406" y="2210876"/>
                    <a:pt x="-15980" y="2025452"/>
                    <a:pt x="0" y="1811586"/>
                  </a:cubicBezTo>
                  <a:cubicBezTo>
                    <a:pt x="11780" y="1092457"/>
                    <a:pt x="-78357" y="1026037"/>
                    <a:pt x="0" y="362326"/>
                  </a:cubicBezTo>
                  <a:close/>
                </a:path>
                <a:path w="11530957" h="2173912" stroke="0" extrusionOk="0">
                  <a:moveTo>
                    <a:pt x="0" y="362326"/>
                  </a:moveTo>
                  <a:cubicBezTo>
                    <a:pt x="12417" y="160800"/>
                    <a:pt x="167098" y="-326"/>
                    <a:pt x="362326" y="0"/>
                  </a:cubicBezTo>
                  <a:cubicBezTo>
                    <a:pt x="2766759" y="-129276"/>
                    <a:pt x="6400469" y="-77778"/>
                    <a:pt x="11168631" y="0"/>
                  </a:cubicBezTo>
                  <a:cubicBezTo>
                    <a:pt x="11363877" y="-15498"/>
                    <a:pt x="11527433" y="182538"/>
                    <a:pt x="11530957" y="362326"/>
                  </a:cubicBezTo>
                  <a:cubicBezTo>
                    <a:pt x="11462788" y="649621"/>
                    <a:pt x="11566852" y="1264960"/>
                    <a:pt x="11530957" y="1811586"/>
                  </a:cubicBezTo>
                  <a:cubicBezTo>
                    <a:pt x="11531995" y="2013883"/>
                    <a:pt x="11358891" y="2177258"/>
                    <a:pt x="11168631" y="2173912"/>
                  </a:cubicBezTo>
                  <a:cubicBezTo>
                    <a:pt x="9850207" y="2218132"/>
                    <a:pt x="1969469" y="2144530"/>
                    <a:pt x="362326" y="2173912"/>
                  </a:cubicBezTo>
                  <a:cubicBezTo>
                    <a:pt x="160960" y="2169074"/>
                    <a:pt x="-36377" y="2003286"/>
                    <a:pt x="0" y="1811586"/>
                  </a:cubicBezTo>
                  <a:cubicBezTo>
                    <a:pt x="35307" y="1251542"/>
                    <a:pt x="-43835" y="902575"/>
                    <a:pt x="0" y="36232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9DB64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34B22C0-B9C3-AB33-E036-F58F1DD43359}"/>
                    </a:ext>
                  </a:extLst>
                </p:cNvPr>
                <p:cNvSpPr txBox="1"/>
                <p:nvPr/>
              </p:nvSpPr>
              <p:spPr>
                <a:xfrm>
                  <a:off x="1526827" y="193280"/>
                  <a:ext cx="8744681" cy="2969749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Chọn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tỉ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phần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trăm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tương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ứng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với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800" spc="-5" dirty="0" err="1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800" spc="-5" dirty="0">
                      <a:solidFill>
                        <a:prstClr val="black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95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a14:m>
                  <a:endParaRPr lang="en-US" sz="4800" dirty="0">
                    <a:latin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234B22C0-B9C3-AB33-E036-F58F1DD433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827" y="193280"/>
                  <a:ext cx="8744681" cy="2969749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3135" y="2591960"/>
            <a:ext cx="5046114" cy="1603590"/>
            <a:chOff x="-983096" y="4306632"/>
            <a:chExt cx="6644007" cy="2078381"/>
          </a:xfrm>
        </p:grpSpPr>
        <p:sp>
          <p:nvSpPr>
            <p:cNvPr id="16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655800" y="4546451"/>
              <a:ext cx="500511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94 %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983096" y="4306632"/>
              <a:ext cx="1803591" cy="199844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5964165" y="2643482"/>
            <a:ext cx="6041304" cy="1685579"/>
            <a:chOff x="8804714" y="4447253"/>
            <a:chExt cx="7954333" cy="2184644"/>
          </a:xfrm>
        </p:grpSpPr>
        <p:sp>
          <p:nvSpPr>
            <p:cNvPr id="21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0" y="4622054"/>
              <a:ext cx="6426747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93 %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83135" y="4780184"/>
            <a:ext cx="5046115" cy="1646772"/>
            <a:chOff x="2147103" y="4634992"/>
            <a:chExt cx="6644008" cy="2134345"/>
          </a:xfrm>
        </p:grpSpPr>
        <p:sp>
          <p:nvSpPr>
            <p:cNvPr id="24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626199" y="4759487"/>
              <a:ext cx="5164912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95 %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193935" y="4780184"/>
            <a:ext cx="5897210" cy="1646772"/>
            <a:chOff x="10324068" y="7196308"/>
            <a:chExt cx="8746161" cy="2372790"/>
          </a:xfrm>
        </p:grpSpPr>
        <p:sp>
          <p:nvSpPr>
            <p:cNvPr id="31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11831654" y="7334711"/>
              <a:ext cx="7238575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92 %</a:t>
              </a:r>
            </a:p>
          </p:txBody>
        </p:sp>
        <p:pic>
          <p:nvPicPr>
            <p:cNvPr id="3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6" y="4795487"/>
            <a:ext cx="1975704" cy="1580562"/>
          </a:xfrm>
          <a:prstGeom prst="rect">
            <a:avLst/>
          </a:prstGeom>
        </p:spPr>
      </p:pic>
      <p:pic>
        <p:nvPicPr>
          <p:cNvPr id="3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8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4414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90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1" fill="hold">
                          <p:stCondLst>
                            <p:cond delay="0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5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6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7" fill="hold">
                          <p:stCondLst>
                            <p:cond delay="0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0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1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4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4414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1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90" restart="whenNotActive" fill="hold" evtFilter="cancelBubble" nodeType="interactiveSeq">
                    <p:stCondLst>
                      <p:cond evt="onClick" delay="0">
                        <p:tgtEl>
                          <p:spTgt spid="3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1" fill="hold">
                          <p:stCondLst>
                            <p:cond delay="0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 tmFilter="0, 0; .2, .5; .8, .5; 1, 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5" dur="250" autoRev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98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1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0"/>
                      </p:tgtEl>
                    </p:cond>
                  </p:nextCondLst>
                </p:seq>
                <p:audio>
                  <p:cMediaNode vol="80000">
                    <p:cTn id="10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2493" r="26934" b="-409"/>
          <a:stretch/>
        </p:blipFill>
        <p:spPr>
          <a:xfrm>
            <a:off x="-76200" y="-57150"/>
            <a:ext cx="12344399" cy="6972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83135" y="301615"/>
            <a:ext cx="11530957" cy="2349579"/>
            <a:chOff x="383136" y="252883"/>
            <a:chExt cx="11530957" cy="2349579"/>
          </a:xfrm>
        </p:grpSpPr>
        <p:sp>
          <p:nvSpPr>
            <p:cNvPr id="9" name="Hình chữ nhật: Góc Tròn 13">
              <a:extLst>
                <a:ext uri="{FF2B5EF4-FFF2-40B4-BE49-F238E27FC236}">
                  <a16:creationId xmlns:a16="http://schemas.microsoft.com/office/drawing/2014/main" id="{B3661555-36CB-FCE4-454A-B9815472727D}"/>
                </a:ext>
              </a:extLst>
            </p:cNvPr>
            <p:cNvSpPr/>
            <p:nvPr/>
          </p:nvSpPr>
          <p:spPr>
            <a:xfrm>
              <a:off x="383136" y="294969"/>
              <a:ext cx="11530957" cy="2173912"/>
            </a:xfrm>
            <a:custGeom>
              <a:avLst/>
              <a:gdLst>
                <a:gd name="connsiteX0" fmla="*/ 0 w 11530957"/>
                <a:gd name="connsiteY0" fmla="*/ 362326 h 2173912"/>
                <a:gd name="connsiteX1" fmla="*/ 362326 w 11530957"/>
                <a:gd name="connsiteY1" fmla="*/ 0 h 2173912"/>
                <a:gd name="connsiteX2" fmla="*/ 11168631 w 11530957"/>
                <a:gd name="connsiteY2" fmla="*/ 0 h 2173912"/>
                <a:gd name="connsiteX3" fmla="*/ 11530957 w 11530957"/>
                <a:gd name="connsiteY3" fmla="*/ 362326 h 2173912"/>
                <a:gd name="connsiteX4" fmla="*/ 11530957 w 11530957"/>
                <a:gd name="connsiteY4" fmla="*/ 1811586 h 2173912"/>
                <a:gd name="connsiteX5" fmla="*/ 11168631 w 11530957"/>
                <a:gd name="connsiteY5" fmla="*/ 2173912 h 2173912"/>
                <a:gd name="connsiteX6" fmla="*/ 362326 w 11530957"/>
                <a:gd name="connsiteY6" fmla="*/ 2173912 h 2173912"/>
                <a:gd name="connsiteX7" fmla="*/ 0 w 11530957"/>
                <a:gd name="connsiteY7" fmla="*/ 1811586 h 2173912"/>
                <a:gd name="connsiteX8" fmla="*/ 0 w 11530957"/>
                <a:gd name="connsiteY8" fmla="*/ 362326 h 217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30957" h="2173912" fill="none" extrusionOk="0">
                  <a:moveTo>
                    <a:pt x="0" y="362326"/>
                  </a:moveTo>
                  <a:cubicBezTo>
                    <a:pt x="-13895" y="163083"/>
                    <a:pt x="161346" y="4960"/>
                    <a:pt x="362326" y="0"/>
                  </a:cubicBezTo>
                  <a:cubicBezTo>
                    <a:pt x="4594817" y="77600"/>
                    <a:pt x="9911360" y="-27269"/>
                    <a:pt x="11168631" y="0"/>
                  </a:cubicBezTo>
                  <a:cubicBezTo>
                    <a:pt x="11379880" y="-14698"/>
                    <a:pt x="11548733" y="167452"/>
                    <a:pt x="11530957" y="362326"/>
                  </a:cubicBezTo>
                  <a:cubicBezTo>
                    <a:pt x="11650298" y="734533"/>
                    <a:pt x="11461025" y="1581505"/>
                    <a:pt x="11530957" y="1811586"/>
                  </a:cubicBezTo>
                  <a:cubicBezTo>
                    <a:pt x="11514320" y="2005185"/>
                    <a:pt x="11338908" y="2187068"/>
                    <a:pt x="11168631" y="2173912"/>
                  </a:cubicBezTo>
                  <a:cubicBezTo>
                    <a:pt x="8916905" y="2223089"/>
                    <a:pt x="3453281" y="2051210"/>
                    <a:pt x="362326" y="2173912"/>
                  </a:cubicBezTo>
                  <a:cubicBezTo>
                    <a:pt x="157406" y="2210876"/>
                    <a:pt x="-15980" y="2025452"/>
                    <a:pt x="0" y="1811586"/>
                  </a:cubicBezTo>
                  <a:cubicBezTo>
                    <a:pt x="11780" y="1092457"/>
                    <a:pt x="-78357" y="1026037"/>
                    <a:pt x="0" y="362326"/>
                  </a:cubicBezTo>
                  <a:close/>
                </a:path>
                <a:path w="11530957" h="2173912" stroke="0" extrusionOk="0">
                  <a:moveTo>
                    <a:pt x="0" y="362326"/>
                  </a:moveTo>
                  <a:cubicBezTo>
                    <a:pt x="12417" y="160800"/>
                    <a:pt x="167098" y="-326"/>
                    <a:pt x="362326" y="0"/>
                  </a:cubicBezTo>
                  <a:cubicBezTo>
                    <a:pt x="2766759" y="-129276"/>
                    <a:pt x="6400469" y="-77778"/>
                    <a:pt x="11168631" y="0"/>
                  </a:cubicBezTo>
                  <a:cubicBezTo>
                    <a:pt x="11363877" y="-15498"/>
                    <a:pt x="11527433" y="182538"/>
                    <a:pt x="11530957" y="362326"/>
                  </a:cubicBezTo>
                  <a:cubicBezTo>
                    <a:pt x="11462788" y="649621"/>
                    <a:pt x="11566852" y="1264960"/>
                    <a:pt x="11530957" y="1811586"/>
                  </a:cubicBezTo>
                  <a:cubicBezTo>
                    <a:pt x="11531995" y="2013883"/>
                    <a:pt x="11358891" y="2177258"/>
                    <a:pt x="11168631" y="2173912"/>
                  </a:cubicBezTo>
                  <a:cubicBezTo>
                    <a:pt x="9850207" y="2218132"/>
                    <a:pt x="1969469" y="2144530"/>
                    <a:pt x="362326" y="2173912"/>
                  </a:cubicBezTo>
                  <a:cubicBezTo>
                    <a:pt x="160960" y="2169074"/>
                    <a:pt x="-36377" y="2003286"/>
                    <a:pt x="0" y="1811586"/>
                  </a:cubicBezTo>
                  <a:cubicBezTo>
                    <a:pt x="35307" y="1251542"/>
                    <a:pt x="-43835" y="902575"/>
                    <a:pt x="0" y="36232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C9DB64"/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1843671" y="252883"/>
              <a:ext cx="8744681" cy="234957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Tỉ số phần trăm của số học sinh giỏi và số học sinh toàn trường là 20%. Tỉ số này cho ta biết gì?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1" name="d">
            <a:extLst>
              <a:ext uri="{FF2B5EF4-FFF2-40B4-BE49-F238E27FC236}">
                <a16:creationId xmlns:a16="http://schemas.microsoft.com/office/drawing/2014/main" id="{FFC752B8-A2D1-61FB-BBA2-3041CE152CFD}"/>
              </a:ext>
            </a:extLst>
          </p:cNvPr>
          <p:cNvSpPr/>
          <p:nvPr/>
        </p:nvSpPr>
        <p:spPr>
          <a:xfrm>
            <a:off x="1292015" y="3455658"/>
            <a:ext cx="10097345" cy="2406661"/>
          </a:xfrm>
          <a:prstGeom prst="roundRect">
            <a:avLst/>
          </a:prstGeom>
          <a:solidFill>
            <a:srgbClr val="FFF7A7"/>
          </a:solidFill>
          <a:ln w="76200">
            <a:solidFill>
              <a:srgbClr val="5953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Tỉ số 20% cho ta biết: cứ 100 học sinh toàn trường thì có 20 bạn học sinh giỏi.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164" y="2841149"/>
            <a:ext cx="1975704" cy="1580562"/>
          </a:xfrm>
          <a:prstGeom prst="rect">
            <a:avLst/>
          </a:prstGeom>
        </p:spPr>
      </p:pic>
      <p:pic>
        <p:nvPicPr>
          <p:cNvPr id="3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672</TotalTime>
  <Words>128</Words>
  <Application>Microsoft Office PowerPoint</Application>
  <PresentationFormat>Widescreen</PresentationFormat>
  <Paragraphs>18</Paragraphs>
  <Slides>4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Cambria</vt:lpstr>
      <vt:lpstr>Cambria Math</vt:lpstr>
      <vt:lpstr>Times New Roman</vt:lpstr>
      <vt:lpstr>Wingdings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STD_OANH</cp:lastModifiedBy>
  <cp:revision>200</cp:revision>
  <dcterms:created xsi:type="dcterms:W3CDTF">2023-07-26T07:54:15Z</dcterms:created>
  <dcterms:modified xsi:type="dcterms:W3CDTF">2026-01-11T09:23:40Z</dcterms:modified>
  <cp:category>9Slide.vn</cp:category>
</cp:coreProperties>
</file>