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1"/>
  </p:notesMasterIdLst>
  <p:sldIdLst>
    <p:sldId id="288" r:id="rId6"/>
    <p:sldId id="290" r:id="rId7"/>
    <p:sldId id="291" r:id="rId8"/>
    <p:sldId id="292" r:id="rId9"/>
    <p:sldId id="293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22" autoAdjust="0"/>
  </p:normalViewPr>
  <p:slideViewPr>
    <p:cSldViewPr>
      <p:cViewPr varScale="1">
        <p:scale>
          <a:sx n="44" d="100"/>
          <a:sy n="44" d="100"/>
        </p:scale>
        <p:origin x="4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E944-324C-45B0-8B9E-F031605A45A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CDB53-4E4F-4C2F-8604-5A8285600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0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NHẤN</a:t>
            </a:r>
            <a:r>
              <a:rPr lang="en-GB" baseline="0" dirty="0"/>
              <a:t> VÀO HÌNH PHI HÀNH GIA ĐỂ QUAY LẠI SLIDE CÂU 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AB44C-07AF-4A2D-BA8E-B6A5699BBF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51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phi </a:t>
            </a:r>
            <a:r>
              <a:rPr lang="en-GB" baseline="0" dirty="0" err="1"/>
              <a:t>hành</a:t>
            </a:r>
            <a:r>
              <a:rPr lang="en-GB" baseline="0" dirty="0"/>
              <a:t> </a:t>
            </a:r>
            <a:r>
              <a:rPr lang="en-GB" baseline="0" dirty="0" err="1"/>
              <a:t>gia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tiếp</a:t>
            </a:r>
            <a:r>
              <a:rPr lang="en-GB" baseline="0" dirty="0"/>
              <a:t> </a:t>
            </a:r>
            <a:r>
              <a:rPr lang="en-GB" baseline="0" dirty="0" err="1"/>
              <a:t>theo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A79B1-1694-44D6-98C8-94643E782C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64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AD3F0A-A534-D53B-3BA5-476DE1A9A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989FE8-BD22-1D25-7A69-B48C8F19C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4612E2-2137-BA4B-F03F-B1AA3F52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F3EE577-1648-0DB8-434E-F6A2312E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33199CC-949D-8145-8BE6-C00E685C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182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8B83E-2C52-38A1-3930-1FFB95E4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6B53D61-0807-217C-FE35-B610DE1A8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E10B3-51D9-8B33-9A65-5E2457C1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A28DA3-E9AE-AEE9-BB8F-608F4DD8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64C216A-104D-D06F-3D40-B34D9EC4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95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D5F2972-0D5E-711A-3CBE-F201742A8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F9EFB9B-C015-4005-F48C-1267EBDD4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C4FC6C6-EEE3-2CDC-F61C-0EE6CF14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E2A022-E607-F467-492C-4493A8EF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482721-88F4-D3D2-7538-8EDEED08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339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CAEFD2B4-CD19-432B-A7E1-3C65E46B97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C24B067A-A85F-4453-B73C-9FA20B325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CAEFD2B4-CD19-432B-A7E1-3C65E46B97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C24B067A-A85F-4453-B73C-9FA20B325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CAEFD2B4-CD19-432B-A7E1-3C65E46B97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C24B067A-A85F-4453-B73C-9FA20B325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CAEFD2B4-CD19-432B-A7E1-3C65E46B97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C24B067A-A85F-4453-B73C-9FA20B325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CAEFD2B4-CD19-432B-A7E1-3C65E46B97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C24B067A-A85F-4453-B73C-9FA20B325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CAEFD2B4-CD19-432B-A7E1-3C65E46B97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C24B067A-A85F-4453-B73C-9FA20B325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CAEFD2B4-CD19-432B-A7E1-3C65E46B97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C24B067A-A85F-4453-B73C-9FA20B325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CAEFD2B4-CD19-432B-A7E1-3C65E46B97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C24B067A-A85F-4453-B73C-9FA20B325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3C01C1-1BCB-7D6E-4795-E56BD60F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23CBD97-E468-F712-08E5-0AAAB5D40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677DFF-B83D-2B8F-116B-827021DA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D9E292-8863-66DC-6F32-FFCDF37B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ACB30B-C3B4-6D52-308E-8D01AF61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7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CAEFD2B4-CD19-432B-A7E1-3C65E46B97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C24B067A-A85F-4453-B73C-9FA20B325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3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CAEFD2B4-CD19-432B-A7E1-3C65E46B97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C24B067A-A85F-4453-B73C-9FA20B325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CAEFD2B4-CD19-432B-A7E1-3C65E46B972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C24B067A-A85F-4453-B73C-9FA20B325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F727BC-DFCB-93E1-3C3C-60873E18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9E288D7-4B74-8114-3240-6C0D76DB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1F390F-97C6-4133-A07A-BD0994FC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9DC630-A76E-C2D6-428C-67F843A0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2B17107-00BE-AF59-0DF2-723D0D85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747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9FE521-BDD1-9FAA-4B2C-83E48034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8A9E95-0076-18A0-33E8-8CF617460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FBA0E14-D61B-F9D2-AD66-06C70057F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5744D54-ED96-8C46-41D2-644EEC87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4BF7F1-5676-9485-366D-A79B2A11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C83C3C-5DE5-0795-99A6-B8156BE0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65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8EFEB0-A6DD-D47E-5BD0-EF285465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AA04231-BA98-9B58-A0EA-F3BE8F8AD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D56C483-2EE1-5756-A676-66033145A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A9FC2F1-1383-F53A-12D0-7AF825431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7888EF3-9C6C-D83B-26F2-1B5620E62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E59B39-35FA-B24E-D960-373AC8E9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396C759-36A6-AD66-9F80-357F60BD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960DDD-C348-253A-C6D2-3C7A9ABA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25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E71BCA-E36D-D583-C143-70DD9D3E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D023709-34DE-F655-C5FD-B34E5299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8FE7B0A-0D12-28DB-CCC9-DD7C9865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2F22843-C9A4-2217-5D12-B6F64B40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DF8AB5B-3888-BB65-5A6F-B4EB1F08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4D86AFF-6651-104A-CB10-5EAF785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A03DDF1-CB39-B933-DA43-895AC966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242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5E018F-05A1-8465-D255-2C8FD99F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C8EE3C-C2C2-DFFA-5043-FFF29788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B23677A-E52A-8776-E318-FC3255BEE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F5ADBA2-2FA5-CDF6-86BA-941CE7E9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6DE9191-8BC9-EE61-5499-CA85BC27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BEA554C-1820-1793-28DF-EA101B8B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66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FC6728-DB20-5DE9-F287-4CE06F93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D237EDD-A83A-439D-6A98-669027511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86760D1-2F24-CDC8-2728-F0F671608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67CB1C0-A47D-DB22-457D-F655BF4A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5F0B55-1C92-3443-3A85-FFD7C3BE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8829897-7231-6C4A-6A03-19D2B879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5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9E8106D-25EC-4A52-4479-E80F500E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5DC9B5C-637C-0C84-0B8D-A22A54DA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3E31E4-03B5-9A44-E171-7FED65C18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FC66-557E-4A15-B5D9-2D1912388939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A60E03-0772-9336-22EC-D5875C692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4FF4DD-3BB5-2B89-A1E7-1CF0E2A1F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589FF1F-3235-5293-BF5F-1395E154EB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572906" cy="177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CA1AC-E1AE-81DD-F1EC-B0B96A3B78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600" y="190500"/>
            <a:ext cx="2457153" cy="24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1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r="11119"/>
          <a:stretch/>
        </p:blipFill>
        <p:spPr>
          <a:xfrm>
            <a:off x="2" y="-891"/>
            <a:ext cx="18287999" cy="102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slide" Target="slide2.xml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24" Type="http://schemas.microsoft.com/office/2007/relationships/hdphoto" Target="../media/hdphoto10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microsoft.com/office/2007/relationships/hdphoto" Target="../media/hdphoto12.wdp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31.png"/><Relationship Id="rId22" Type="http://schemas.microsoft.com/office/2007/relationships/hdphoto" Target="../media/hdphoto9.wdp"/><Relationship Id="rId27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microsoft.com/office/2007/relationships/hdphoto" Target="../media/hdphoto14.wdp"/><Relationship Id="rId26" Type="http://schemas.openxmlformats.org/officeDocument/2006/relationships/image" Target="../media/image16.png"/><Relationship Id="rId3" Type="http://schemas.microsoft.com/office/2007/relationships/hdphoto" Target="../media/hdphoto3.wdp"/><Relationship Id="rId21" Type="http://schemas.openxmlformats.org/officeDocument/2006/relationships/image" Target="../media/image15.png"/><Relationship Id="rId7" Type="http://schemas.openxmlformats.org/officeDocument/2006/relationships/image" Target="../media/image40.png"/><Relationship Id="rId12" Type="http://schemas.microsoft.com/office/2007/relationships/hdphoto" Target="../media/hdphoto6.wdp"/><Relationship Id="rId17" Type="http://schemas.openxmlformats.org/officeDocument/2006/relationships/image" Target="../media/image18.png"/><Relationship Id="rId25" Type="http://schemas.microsoft.com/office/2007/relationships/hdphoto" Target="../media/hdphoto15.wdp"/><Relationship Id="rId2" Type="http://schemas.openxmlformats.org/officeDocument/2006/relationships/image" Target="../media/image7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23" Type="http://schemas.openxmlformats.org/officeDocument/2006/relationships/slide" Target="slide2.xml"/><Relationship Id="rId10" Type="http://schemas.openxmlformats.org/officeDocument/2006/relationships/image" Target="../media/image41.png"/><Relationship Id="rId19" Type="http://schemas.openxmlformats.org/officeDocument/2006/relationships/image" Target="../media/image14.png"/><Relationship Id="rId4" Type="http://schemas.openxmlformats.org/officeDocument/2006/relationships/image" Target="../media/image39.png"/><Relationship Id="rId9" Type="http://schemas.microsoft.com/office/2007/relationships/hdphoto" Target="../media/hdphoto5.wdp"/><Relationship Id="rId14" Type="http://schemas.microsoft.com/office/2007/relationships/hdphoto" Target="../media/hdphoto13.wdp"/><Relationship Id="rId22" Type="http://schemas.microsoft.com/office/2007/relationships/hdphoto" Target="../media/hdphoto11.wdp"/><Relationship Id="rId27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microsoft.com/office/2007/relationships/hdphoto" Target="../media/hdphoto14.wdp"/><Relationship Id="rId26" Type="http://schemas.openxmlformats.org/officeDocument/2006/relationships/slide" Target="slide2.xml"/><Relationship Id="rId3" Type="http://schemas.microsoft.com/office/2007/relationships/hdphoto" Target="../media/hdphoto3.wdp"/><Relationship Id="rId21" Type="http://schemas.openxmlformats.org/officeDocument/2006/relationships/image" Target="../media/image15.png"/><Relationship Id="rId7" Type="http://schemas.openxmlformats.org/officeDocument/2006/relationships/image" Target="../media/image46.png"/><Relationship Id="rId12" Type="http://schemas.microsoft.com/office/2007/relationships/hdphoto" Target="../media/hdphoto6.wdp"/><Relationship Id="rId17" Type="http://schemas.openxmlformats.org/officeDocument/2006/relationships/image" Target="../media/image18.png"/><Relationship Id="rId25" Type="http://schemas.microsoft.com/office/2007/relationships/hdphoto" Target="../media/hdphoto16.wdp"/><Relationship Id="rId2" Type="http://schemas.openxmlformats.org/officeDocument/2006/relationships/image" Target="../media/image7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23" Type="http://schemas.openxmlformats.org/officeDocument/2006/relationships/slide" Target="slide4.xml"/><Relationship Id="rId28" Type="http://schemas.microsoft.com/office/2007/relationships/hdphoto" Target="../media/hdphoto12.wdp"/><Relationship Id="rId10" Type="http://schemas.openxmlformats.org/officeDocument/2006/relationships/image" Target="../media/image47.png"/><Relationship Id="rId19" Type="http://schemas.openxmlformats.org/officeDocument/2006/relationships/image" Target="../media/image14.png"/><Relationship Id="rId4" Type="http://schemas.openxmlformats.org/officeDocument/2006/relationships/image" Target="../media/image45.png"/><Relationship Id="rId9" Type="http://schemas.microsoft.com/office/2007/relationships/hdphoto" Target="../media/hdphoto5.wdp"/><Relationship Id="rId14" Type="http://schemas.microsoft.com/office/2007/relationships/hdphoto" Target="../media/hdphoto13.wdp"/><Relationship Id="rId22" Type="http://schemas.microsoft.com/office/2007/relationships/hdphoto" Target="../media/hdphoto11.wdp"/><Relationship Id="rId27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6.wdp"/><Relationship Id="rId18" Type="http://schemas.openxmlformats.org/officeDocument/2006/relationships/image" Target="../media/image18.png"/><Relationship Id="rId26" Type="http://schemas.microsoft.com/office/2007/relationships/hdphoto" Target="../media/hdphoto17.wdp"/><Relationship Id="rId3" Type="http://schemas.openxmlformats.org/officeDocument/2006/relationships/image" Target="../media/image7.png"/><Relationship Id="rId21" Type="http://schemas.microsoft.com/office/2007/relationships/hdphoto" Target="../media/hdphoto10.wdp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51.png"/><Relationship Id="rId24" Type="http://schemas.openxmlformats.org/officeDocument/2006/relationships/slide" Target="slide2.xml"/><Relationship Id="rId5" Type="http://schemas.openxmlformats.org/officeDocument/2006/relationships/image" Target="../media/image49.png"/><Relationship Id="rId15" Type="http://schemas.microsoft.com/office/2007/relationships/hdphoto" Target="../media/hdphoto13.wdp"/><Relationship Id="rId23" Type="http://schemas.microsoft.com/office/2007/relationships/hdphoto" Target="../media/hdphoto11.wdp"/><Relationship Id="rId28" Type="http://schemas.microsoft.com/office/2007/relationships/hdphoto" Target="../media/hdphoto12.wdp"/><Relationship Id="rId10" Type="http://schemas.microsoft.com/office/2007/relationships/hdphoto" Target="../media/hdphoto5.wdp"/><Relationship Id="rId19" Type="http://schemas.microsoft.com/office/2007/relationships/hdphoto" Target="../media/hdphoto14.wdp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openxmlformats.org/officeDocument/2006/relationships/image" Target="../media/image17.png"/><Relationship Id="rId22" Type="http://schemas.openxmlformats.org/officeDocument/2006/relationships/image" Target="../media/image15.pn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47098" y="1283043"/>
            <a:ext cx="12669302" cy="7175157"/>
          </a:xfrm>
          <a:custGeom>
            <a:avLst/>
            <a:gdLst>
              <a:gd name="connsiteX0" fmla="*/ 0 w 8439150"/>
              <a:gd name="connsiteY0" fmla="*/ 841392 h 5048250"/>
              <a:gd name="connsiteX1" fmla="*/ 841392 w 8439150"/>
              <a:gd name="connsiteY1" fmla="*/ 0 h 5048250"/>
              <a:gd name="connsiteX2" fmla="*/ 7597758 w 8439150"/>
              <a:gd name="connsiteY2" fmla="*/ 0 h 5048250"/>
              <a:gd name="connsiteX3" fmla="*/ 8439150 w 8439150"/>
              <a:gd name="connsiteY3" fmla="*/ 841392 h 5048250"/>
              <a:gd name="connsiteX4" fmla="*/ 8439150 w 8439150"/>
              <a:gd name="connsiteY4" fmla="*/ 4206858 h 5048250"/>
              <a:gd name="connsiteX5" fmla="*/ 7597758 w 8439150"/>
              <a:gd name="connsiteY5" fmla="*/ 5048250 h 5048250"/>
              <a:gd name="connsiteX6" fmla="*/ 841392 w 8439150"/>
              <a:gd name="connsiteY6" fmla="*/ 5048250 h 5048250"/>
              <a:gd name="connsiteX7" fmla="*/ 0 w 8439150"/>
              <a:gd name="connsiteY7" fmla="*/ 4206858 h 5048250"/>
              <a:gd name="connsiteX8" fmla="*/ 0 w 8439150"/>
              <a:gd name="connsiteY8" fmla="*/ 841392 h 50482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7597758 w 8439150"/>
              <a:gd name="connsiteY3" fmla="*/ 152400 h 5200650"/>
              <a:gd name="connsiteX4" fmla="*/ 8439150 w 8439150"/>
              <a:gd name="connsiteY4" fmla="*/ 993792 h 5200650"/>
              <a:gd name="connsiteX5" fmla="*/ 8439150 w 8439150"/>
              <a:gd name="connsiteY5" fmla="*/ 4359258 h 5200650"/>
              <a:gd name="connsiteX6" fmla="*/ 7597758 w 8439150"/>
              <a:gd name="connsiteY6" fmla="*/ 5200650 h 5200650"/>
              <a:gd name="connsiteX7" fmla="*/ 841392 w 8439150"/>
              <a:gd name="connsiteY7" fmla="*/ 5200650 h 5200650"/>
              <a:gd name="connsiteX8" fmla="*/ 0 w 8439150"/>
              <a:gd name="connsiteY8" fmla="*/ 4359258 h 5200650"/>
              <a:gd name="connsiteX9" fmla="*/ 0 w 8439150"/>
              <a:gd name="connsiteY9" fmla="*/ 993792 h 52006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7597758 w 8439150"/>
              <a:gd name="connsiteY3" fmla="*/ 152400 h 5200650"/>
              <a:gd name="connsiteX4" fmla="*/ 8439150 w 8439150"/>
              <a:gd name="connsiteY4" fmla="*/ 993792 h 5200650"/>
              <a:gd name="connsiteX5" fmla="*/ 8439150 w 8439150"/>
              <a:gd name="connsiteY5" fmla="*/ 4359258 h 5200650"/>
              <a:gd name="connsiteX6" fmla="*/ 7597758 w 8439150"/>
              <a:gd name="connsiteY6" fmla="*/ 5200650 h 5200650"/>
              <a:gd name="connsiteX7" fmla="*/ 841392 w 8439150"/>
              <a:gd name="connsiteY7" fmla="*/ 5200650 h 5200650"/>
              <a:gd name="connsiteX8" fmla="*/ 0 w 8439150"/>
              <a:gd name="connsiteY8" fmla="*/ 4359258 h 5200650"/>
              <a:gd name="connsiteX9" fmla="*/ 0 w 8439150"/>
              <a:gd name="connsiteY9" fmla="*/ 993792 h 52006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5200650 w 8439150"/>
              <a:gd name="connsiteY3" fmla="*/ 228600 h 5200650"/>
              <a:gd name="connsiteX4" fmla="*/ 7597758 w 8439150"/>
              <a:gd name="connsiteY4" fmla="*/ 152400 h 5200650"/>
              <a:gd name="connsiteX5" fmla="*/ 8439150 w 8439150"/>
              <a:gd name="connsiteY5" fmla="*/ 993792 h 5200650"/>
              <a:gd name="connsiteX6" fmla="*/ 8439150 w 8439150"/>
              <a:gd name="connsiteY6" fmla="*/ 4359258 h 5200650"/>
              <a:gd name="connsiteX7" fmla="*/ 7597758 w 8439150"/>
              <a:gd name="connsiteY7" fmla="*/ 5200650 h 5200650"/>
              <a:gd name="connsiteX8" fmla="*/ 841392 w 8439150"/>
              <a:gd name="connsiteY8" fmla="*/ 5200650 h 5200650"/>
              <a:gd name="connsiteX9" fmla="*/ 0 w 8439150"/>
              <a:gd name="connsiteY9" fmla="*/ 4359258 h 5200650"/>
              <a:gd name="connsiteX10" fmla="*/ 0 w 8439150"/>
              <a:gd name="connsiteY10" fmla="*/ 993792 h 5200650"/>
              <a:gd name="connsiteX0" fmla="*/ 0 w 8724999"/>
              <a:gd name="connsiteY0" fmla="*/ 993792 h 5200650"/>
              <a:gd name="connsiteX1" fmla="*/ 841392 w 8724999"/>
              <a:gd name="connsiteY1" fmla="*/ 152400 h 5200650"/>
              <a:gd name="connsiteX2" fmla="*/ 2133600 w 8724999"/>
              <a:gd name="connsiteY2" fmla="*/ 0 h 5200650"/>
              <a:gd name="connsiteX3" fmla="*/ 5200650 w 8724999"/>
              <a:gd name="connsiteY3" fmla="*/ 228600 h 5200650"/>
              <a:gd name="connsiteX4" fmla="*/ 7597758 w 8724999"/>
              <a:gd name="connsiteY4" fmla="*/ 152400 h 5200650"/>
              <a:gd name="connsiteX5" fmla="*/ 8439150 w 8724999"/>
              <a:gd name="connsiteY5" fmla="*/ 993792 h 5200650"/>
              <a:gd name="connsiteX6" fmla="*/ 8724900 w 8724999"/>
              <a:gd name="connsiteY6" fmla="*/ 1504950 h 5200650"/>
              <a:gd name="connsiteX7" fmla="*/ 8439150 w 8724999"/>
              <a:gd name="connsiteY7" fmla="*/ 4359258 h 5200650"/>
              <a:gd name="connsiteX8" fmla="*/ 7597758 w 8724999"/>
              <a:gd name="connsiteY8" fmla="*/ 5200650 h 5200650"/>
              <a:gd name="connsiteX9" fmla="*/ 841392 w 8724999"/>
              <a:gd name="connsiteY9" fmla="*/ 5200650 h 5200650"/>
              <a:gd name="connsiteX10" fmla="*/ 0 w 8724999"/>
              <a:gd name="connsiteY10" fmla="*/ 4359258 h 5200650"/>
              <a:gd name="connsiteX11" fmla="*/ 0 w 8724999"/>
              <a:gd name="connsiteY11" fmla="*/ 993792 h 5200650"/>
              <a:gd name="connsiteX0" fmla="*/ 0 w 8758521"/>
              <a:gd name="connsiteY0" fmla="*/ 993792 h 5200650"/>
              <a:gd name="connsiteX1" fmla="*/ 841392 w 8758521"/>
              <a:gd name="connsiteY1" fmla="*/ 152400 h 5200650"/>
              <a:gd name="connsiteX2" fmla="*/ 2133600 w 8758521"/>
              <a:gd name="connsiteY2" fmla="*/ 0 h 5200650"/>
              <a:gd name="connsiteX3" fmla="*/ 5200650 w 8758521"/>
              <a:gd name="connsiteY3" fmla="*/ 228600 h 5200650"/>
              <a:gd name="connsiteX4" fmla="*/ 7597758 w 8758521"/>
              <a:gd name="connsiteY4" fmla="*/ 152400 h 5200650"/>
              <a:gd name="connsiteX5" fmla="*/ 8439150 w 8758521"/>
              <a:gd name="connsiteY5" fmla="*/ 993792 h 5200650"/>
              <a:gd name="connsiteX6" fmla="*/ 8724900 w 8758521"/>
              <a:gd name="connsiteY6" fmla="*/ 1504950 h 5200650"/>
              <a:gd name="connsiteX7" fmla="*/ 8743950 w 8758521"/>
              <a:gd name="connsiteY7" fmla="*/ 3295650 h 5200650"/>
              <a:gd name="connsiteX8" fmla="*/ 8439150 w 8758521"/>
              <a:gd name="connsiteY8" fmla="*/ 4359258 h 5200650"/>
              <a:gd name="connsiteX9" fmla="*/ 7597758 w 8758521"/>
              <a:gd name="connsiteY9" fmla="*/ 5200650 h 5200650"/>
              <a:gd name="connsiteX10" fmla="*/ 841392 w 8758521"/>
              <a:gd name="connsiteY10" fmla="*/ 5200650 h 5200650"/>
              <a:gd name="connsiteX11" fmla="*/ 0 w 8758521"/>
              <a:gd name="connsiteY11" fmla="*/ 4359258 h 5200650"/>
              <a:gd name="connsiteX12" fmla="*/ 0 w 8758521"/>
              <a:gd name="connsiteY12" fmla="*/ 993792 h 5200650"/>
              <a:gd name="connsiteX0" fmla="*/ 0 w 8752208"/>
              <a:gd name="connsiteY0" fmla="*/ 993792 h 5200650"/>
              <a:gd name="connsiteX1" fmla="*/ 841392 w 8752208"/>
              <a:gd name="connsiteY1" fmla="*/ 152400 h 5200650"/>
              <a:gd name="connsiteX2" fmla="*/ 2133600 w 8752208"/>
              <a:gd name="connsiteY2" fmla="*/ 0 h 5200650"/>
              <a:gd name="connsiteX3" fmla="*/ 5200650 w 8752208"/>
              <a:gd name="connsiteY3" fmla="*/ 228600 h 5200650"/>
              <a:gd name="connsiteX4" fmla="*/ 7597758 w 8752208"/>
              <a:gd name="connsiteY4" fmla="*/ 152400 h 5200650"/>
              <a:gd name="connsiteX5" fmla="*/ 8439150 w 8752208"/>
              <a:gd name="connsiteY5" fmla="*/ 993792 h 5200650"/>
              <a:gd name="connsiteX6" fmla="*/ 8724900 w 8752208"/>
              <a:gd name="connsiteY6" fmla="*/ 1504950 h 5200650"/>
              <a:gd name="connsiteX7" fmla="*/ 8591550 w 8752208"/>
              <a:gd name="connsiteY7" fmla="*/ 2343150 h 5200650"/>
              <a:gd name="connsiteX8" fmla="*/ 8743950 w 8752208"/>
              <a:gd name="connsiteY8" fmla="*/ 3295650 h 5200650"/>
              <a:gd name="connsiteX9" fmla="*/ 8439150 w 8752208"/>
              <a:gd name="connsiteY9" fmla="*/ 4359258 h 5200650"/>
              <a:gd name="connsiteX10" fmla="*/ 7597758 w 8752208"/>
              <a:gd name="connsiteY10" fmla="*/ 5200650 h 5200650"/>
              <a:gd name="connsiteX11" fmla="*/ 841392 w 8752208"/>
              <a:gd name="connsiteY11" fmla="*/ 5200650 h 5200650"/>
              <a:gd name="connsiteX12" fmla="*/ 0 w 8752208"/>
              <a:gd name="connsiteY12" fmla="*/ 4359258 h 5200650"/>
              <a:gd name="connsiteX13" fmla="*/ 0 w 8752208"/>
              <a:gd name="connsiteY13" fmla="*/ 993792 h 5200650"/>
              <a:gd name="connsiteX0" fmla="*/ 0 w 8752208"/>
              <a:gd name="connsiteY0" fmla="*/ 993792 h 5200650"/>
              <a:gd name="connsiteX1" fmla="*/ 841392 w 8752208"/>
              <a:gd name="connsiteY1" fmla="*/ 152400 h 5200650"/>
              <a:gd name="connsiteX2" fmla="*/ 2133600 w 8752208"/>
              <a:gd name="connsiteY2" fmla="*/ 0 h 5200650"/>
              <a:gd name="connsiteX3" fmla="*/ 5200650 w 8752208"/>
              <a:gd name="connsiteY3" fmla="*/ 228600 h 5200650"/>
              <a:gd name="connsiteX4" fmla="*/ 7597758 w 8752208"/>
              <a:gd name="connsiteY4" fmla="*/ 152400 h 5200650"/>
              <a:gd name="connsiteX5" fmla="*/ 8439150 w 8752208"/>
              <a:gd name="connsiteY5" fmla="*/ 993792 h 5200650"/>
              <a:gd name="connsiteX6" fmla="*/ 8724900 w 8752208"/>
              <a:gd name="connsiteY6" fmla="*/ 1504950 h 5200650"/>
              <a:gd name="connsiteX7" fmla="*/ 8591550 w 8752208"/>
              <a:gd name="connsiteY7" fmla="*/ 2343150 h 5200650"/>
              <a:gd name="connsiteX8" fmla="*/ 8743950 w 8752208"/>
              <a:gd name="connsiteY8" fmla="*/ 3295650 h 5200650"/>
              <a:gd name="connsiteX9" fmla="*/ 8439150 w 8752208"/>
              <a:gd name="connsiteY9" fmla="*/ 4359258 h 5200650"/>
              <a:gd name="connsiteX10" fmla="*/ 7597758 w 8752208"/>
              <a:gd name="connsiteY10" fmla="*/ 5200650 h 5200650"/>
              <a:gd name="connsiteX11" fmla="*/ 6781800 w 8752208"/>
              <a:gd name="connsiteY11" fmla="*/ 5029200 h 5200650"/>
              <a:gd name="connsiteX12" fmla="*/ 841392 w 8752208"/>
              <a:gd name="connsiteY12" fmla="*/ 5200650 h 5200650"/>
              <a:gd name="connsiteX13" fmla="*/ 0 w 8752208"/>
              <a:gd name="connsiteY13" fmla="*/ 4359258 h 5200650"/>
              <a:gd name="connsiteX14" fmla="*/ 0 w 8752208"/>
              <a:gd name="connsiteY14" fmla="*/ 993792 h 52006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841392 w 8752208"/>
              <a:gd name="connsiteY13" fmla="*/ 5200650 h 5276850"/>
              <a:gd name="connsiteX14" fmla="*/ 0 w 8752208"/>
              <a:gd name="connsiteY14" fmla="*/ 4359258 h 5276850"/>
              <a:gd name="connsiteX15" fmla="*/ 0 w 8752208"/>
              <a:gd name="connsiteY15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841392 w 8752208"/>
              <a:gd name="connsiteY14" fmla="*/ 5200650 h 5276850"/>
              <a:gd name="connsiteX15" fmla="*/ 0 w 8752208"/>
              <a:gd name="connsiteY15" fmla="*/ 4359258 h 5276850"/>
              <a:gd name="connsiteX16" fmla="*/ 0 w 8752208"/>
              <a:gd name="connsiteY16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841392 w 8752208"/>
              <a:gd name="connsiteY15" fmla="*/ 5200650 h 5276850"/>
              <a:gd name="connsiteX16" fmla="*/ 0 w 8752208"/>
              <a:gd name="connsiteY16" fmla="*/ 4359258 h 5276850"/>
              <a:gd name="connsiteX17" fmla="*/ 0 w 8752208"/>
              <a:gd name="connsiteY17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841392 w 8752208"/>
              <a:gd name="connsiteY16" fmla="*/ 5200650 h 5276850"/>
              <a:gd name="connsiteX17" fmla="*/ 0 w 8752208"/>
              <a:gd name="connsiteY17" fmla="*/ 4359258 h 5276850"/>
              <a:gd name="connsiteX18" fmla="*/ 0 w 8752208"/>
              <a:gd name="connsiteY18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2133600 w 8752208"/>
              <a:gd name="connsiteY16" fmla="*/ 5238750 h 5276850"/>
              <a:gd name="connsiteX17" fmla="*/ 841392 w 8752208"/>
              <a:gd name="connsiteY17" fmla="*/ 5200650 h 5276850"/>
              <a:gd name="connsiteX18" fmla="*/ 0 w 8752208"/>
              <a:gd name="connsiteY18" fmla="*/ 4359258 h 5276850"/>
              <a:gd name="connsiteX19" fmla="*/ 0 w 8752208"/>
              <a:gd name="connsiteY19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2133600 w 8752208"/>
              <a:gd name="connsiteY16" fmla="*/ 5238750 h 5276850"/>
              <a:gd name="connsiteX17" fmla="*/ 822342 w 8752208"/>
              <a:gd name="connsiteY17" fmla="*/ 5067300 h 5276850"/>
              <a:gd name="connsiteX18" fmla="*/ 0 w 8752208"/>
              <a:gd name="connsiteY18" fmla="*/ 4359258 h 5276850"/>
              <a:gd name="connsiteX19" fmla="*/ 0 w 8752208"/>
              <a:gd name="connsiteY19" fmla="*/ 993792 h 5276850"/>
              <a:gd name="connsiteX0" fmla="*/ 8606 w 8760814"/>
              <a:gd name="connsiteY0" fmla="*/ 993792 h 5276850"/>
              <a:gd name="connsiteX1" fmla="*/ 849998 w 8760814"/>
              <a:gd name="connsiteY1" fmla="*/ 152400 h 5276850"/>
              <a:gd name="connsiteX2" fmla="*/ 2142206 w 8760814"/>
              <a:gd name="connsiteY2" fmla="*/ 0 h 5276850"/>
              <a:gd name="connsiteX3" fmla="*/ 5209256 w 8760814"/>
              <a:gd name="connsiteY3" fmla="*/ 228600 h 5276850"/>
              <a:gd name="connsiteX4" fmla="*/ 7606364 w 8760814"/>
              <a:gd name="connsiteY4" fmla="*/ 152400 h 5276850"/>
              <a:gd name="connsiteX5" fmla="*/ 8447756 w 8760814"/>
              <a:gd name="connsiteY5" fmla="*/ 993792 h 5276850"/>
              <a:gd name="connsiteX6" fmla="*/ 8733506 w 8760814"/>
              <a:gd name="connsiteY6" fmla="*/ 1504950 h 5276850"/>
              <a:gd name="connsiteX7" fmla="*/ 8600156 w 8760814"/>
              <a:gd name="connsiteY7" fmla="*/ 2343150 h 5276850"/>
              <a:gd name="connsiteX8" fmla="*/ 8752556 w 8760814"/>
              <a:gd name="connsiteY8" fmla="*/ 3295650 h 5276850"/>
              <a:gd name="connsiteX9" fmla="*/ 8447756 w 8760814"/>
              <a:gd name="connsiteY9" fmla="*/ 4359258 h 5276850"/>
              <a:gd name="connsiteX10" fmla="*/ 7606364 w 8760814"/>
              <a:gd name="connsiteY10" fmla="*/ 5200650 h 5276850"/>
              <a:gd name="connsiteX11" fmla="*/ 6790406 w 8760814"/>
              <a:gd name="connsiteY11" fmla="*/ 5029200 h 5276850"/>
              <a:gd name="connsiteX12" fmla="*/ 5971256 w 8760814"/>
              <a:gd name="connsiteY12" fmla="*/ 5276850 h 5276850"/>
              <a:gd name="connsiteX13" fmla="*/ 4713956 w 8760814"/>
              <a:gd name="connsiteY13" fmla="*/ 5048250 h 5276850"/>
              <a:gd name="connsiteX14" fmla="*/ 3742406 w 8760814"/>
              <a:gd name="connsiteY14" fmla="*/ 5238750 h 5276850"/>
              <a:gd name="connsiteX15" fmla="*/ 3075656 w 8760814"/>
              <a:gd name="connsiteY15" fmla="*/ 5010150 h 5276850"/>
              <a:gd name="connsiteX16" fmla="*/ 2142206 w 8760814"/>
              <a:gd name="connsiteY16" fmla="*/ 5238750 h 5276850"/>
              <a:gd name="connsiteX17" fmla="*/ 830948 w 8760814"/>
              <a:gd name="connsiteY17" fmla="*/ 5067300 h 5276850"/>
              <a:gd name="connsiteX18" fmla="*/ 65756 w 8760814"/>
              <a:gd name="connsiteY18" fmla="*/ 5067300 h 5276850"/>
              <a:gd name="connsiteX19" fmla="*/ 8606 w 8760814"/>
              <a:gd name="connsiteY19" fmla="*/ 4359258 h 5276850"/>
              <a:gd name="connsiteX20" fmla="*/ 8606 w 8760814"/>
              <a:gd name="connsiteY20" fmla="*/ 993792 h 5276850"/>
              <a:gd name="connsiteX0" fmla="*/ 8606 w 8760814"/>
              <a:gd name="connsiteY0" fmla="*/ 993792 h 5276850"/>
              <a:gd name="connsiteX1" fmla="*/ 849998 w 8760814"/>
              <a:gd name="connsiteY1" fmla="*/ 152400 h 5276850"/>
              <a:gd name="connsiteX2" fmla="*/ 2142206 w 8760814"/>
              <a:gd name="connsiteY2" fmla="*/ 0 h 5276850"/>
              <a:gd name="connsiteX3" fmla="*/ 5209256 w 8760814"/>
              <a:gd name="connsiteY3" fmla="*/ 228600 h 5276850"/>
              <a:gd name="connsiteX4" fmla="*/ 7606364 w 8760814"/>
              <a:gd name="connsiteY4" fmla="*/ 152400 h 5276850"/>
              <a:gd name="connsiteX5" fmla="*/ 8447756 w 8760814"/>
              <a:gd name="connsiteY5" fmla="*/ 993792 h 5276850"/>
              <a:gd name="connsiteX6" fmla="*/ 8733506 w 8760814"/>
              <a:gd name="connsiteY6" fmla="*/ 1504950 h 5276850"/>
              <a:gd name="connsiteX7" fmla="*/ 8600156 w 8760814"/>
              <a:gd name="connsiteY7" fmla="*/ 2343150 h 5276850"/>
              <a:gd name="connsiteX8" fmla="*/ 8752556 w 8760814"/>
              <a:gd name="connsiteY8" fmla="*/ 3295650 h 5276850"/>
              <a:gd name="connsiteX9" fmla="*/ 8447756 w 8760814"/>
              <a:gd name="connsiteY9" fmla="*/ 4359258 h 5276850"/>
              <a:gd name="connsiteX10" fmla="*/ 7606364 w 8760814"/>
              <a:gd name="connsiteY10" fmla="*/ 5200650 h 5276850"/>
              <a:gd name="connsiteX11" fmla="*/ 6790406 w 8760814"/>
              <a:gd name="connsiteY11" fmla="*/ 5029200 h 5276850"/>
              <a:gd name="connsiteX12" fmla="*/ 5971256 w 8760814"/>
              <a:gd name="connsiteY12" fmla="*/ 5276850 h 5276850"/>
              <a:gd name="connsiteX13" fmla="*/ 4713956 w 8760814"/>
              <a:gd name="connsiteY13" fmla="*/ 5048250 h 5276850"/>
              <a:gd name="connsiteX14" fmla="*/ 3742406 w 8760814"/>
              <a:gd name="connsiteY14" fmla="*/ 5238750 h 5276850"/>
              <a:gd name="connsiteX15" fmla="*/ 3075656 w 8760814"/>
              <a:gd name="connsiteY15" fmla="*/ 5010150 h 5276850"/>
              <a:gd name="connsiteX16" fmla="*/ 2142206 w 8760814"/>
              <a:gd name="connsiteY16" fmla="*/ 5238750 h 5276850"/>
              <a:gd name="connsiteX17" fmla="*/ 1113506 w 8760814"/>
              <a:gd name="connsiteY17" fmla="*/ 4991100 h 5276850"/>
              <a:gd name="connsiteX18" fmla="*/ 830948 w 8760814"/>
              <a:gd name="connsiteY18" fmla="*/ 5067300 h 5276850"/>
              <a:gd name="connsiteX19" fmla="*/ 65756 w 8760814"/>
              <a:gd name="connsiteY19" fmla="*/ 5067300 h 5276850"/>
              <a:gd name="connsiteX20" fmla="*/ 8606 w 8760814"/>
              <a:gd name="connsiteY20" fmla="*/ 4359258 h 5276850"/>
              <a:gd name="connsiteX21" fmla="*/ 8606 w 8760814"/>
              <a:gd name="connsiteY21" fmla="*/ 993792 h 5276850"/>
              <a:gd name="connsiteX0" fmla="*/ 8606 w 8760814"/>
              <a:gd name="connsiteY0" fmla="*/ 995218 h 5278276"/>
              <a:gd name="connsiteX1" fmla="*/ 849998 w 8760814"/>
              <a:gd name="connsiteY1" fmla="*/ 153826 h 5278276"/>
              <a:gd name="connsiteX2" fmla="*/ 1685006 w 8760814"/>
              <a:gd name="connsiteY2" fmla="*/ 249076 h 5278276"/>
              <a:gd name="connsiteX3" fmla="*/ 2142206 w 8760814"/>
              <a:gd name="connsiteY3" fmla="*/ 1426 h 5278276"/>
              <a:gd name="connsiteX4" fmla="*/ 5209256 w 8760814"/>
              <a:gd name="connsiteY4" fmla="*/ 230026 h 5278276"/>
              <a:gd name="connsiteX5" fmla="*/ 7606364 w 8760814"/>
              <a:gd name="connsiteY5" fmla="*/ 153826 h 5278276"/>
              <a:gd name="connsiteX6" fmla="*/ 8447756 w 8760814"/>
              <a:gd name="connsiteY6" fmla="*/ 995218 h 5278276"/>
              <a:gd name="connsiteX7" fmla="*/ 8733506 w 8760814"/>
              <a:gd name="connsiteY7" fmla="*/ 1506376 h 5278276"/>
              <a:gd name="connsiteX8" fmla="*/ 8600156 w 8760814"/>
              <a:gd name="connsiteY8" fmla="*/ 2344576 h 5278276"/>
              <a:gd name="connsiteX9" fmla="*/ 8752556 w 8760814"/>
              <a:gd name="connsiteY9" fmla="*/ 3297076 h 5278276"/>
              <a:gd name="connsiteX10" fmla="*/ 8447756 w 8760814"/>
              <a:gd name="connsiteY10" fmla="*/ 4360684 h 5278276"/>
              <a:gd name="connsiteX11" fmla="*/ 7606364 w 8760814"/>
              <a:gd name="connsiteY11" fmla="*/ 5202076 h 5278276"/>
              <a:gd name="connsiteX12" fmla="*/ 6790406 w 8760814"/>
              <a:gd name="connsiteY12" fmla="*/ 5030626 h 5278276"/>
              <a:gd name="connsiteX13" fmla="*/ 5971256 w 8760814"/>
              <a:gd name="connsiteY13" fmla="*/ 5278276 h 5278276"/>
              <a:gd name="connsiteX14" fmla="*/ 4713956 w 8760814"/>
              <a:gd name="connsiteY14" fmla="*/ 5049676 h 5278276"/>
              <a:gd name="connsiteX15" fmla="*/ 3742406 w 8760814"/>
              <a:gd name="connsiteY15" fmla="*/ 5240176 h 5278276"/>
              <a:gd name="connsiteX16" fmla="*/ 3075656 w 8760814"/>
              <a:gd name="connsiteY16" fmla="*/ 5011576 h 5278276"/>
              <a:gd name="connsiteX17" fmla="*/ 2142206 w 8760814"/>
              <a:gd name="connsiteY17" fmla="*/ 5240176 h 5278276"/>
              <a:gd name="connsiteX18" fmla="*/ 1113506 w 8760814"/>
              <a:gd name="connsiteY18" fmla="*/ 4992526 h 5278276"/>
              <a:gd name="connsiteX19" fmla="*/ 830948 w 8760814"/>
              <a:gd name="connsiteY19" fmla="*/ 5068726 h 5278276"/>
              <a:gd name="connsiteX20" fmla="*/ 65756 w 8760814"/>
              <a:gd name="connsiteY20" fmla="*/ 5068726 h 5278276"/>
              <a:gd name="connsiteX21" fmla="*/ 8606 w 8760814"/>
              <a:gd name="connsiteY21" fmla="*/ 4360684 h 5278276"/>
              <a:gd name="connsiteX22" fmla="*/ 8606 w 8760814"/>
              <a:gd name="connsiteY22" fmla="*/ 995218 h 5278276"/>
              <a:gd name="connsiteX0" fmla="*/ 8606 w 8760814"/>
              <a:gd name="connsiteY0" fmla="*/ 938470 h 5221528"/>
              <a:gd name="connsiteX1" fmla="*/ 849998 w 8760814"/>
              <a:gd name="connsiteY1" fmla="*/ 97078 h 5221528"/>
              <a:gd name="connsiteX2" fmla="*/ 1685006 w 8760814"/>
              <a:gd name="connsiteY2" fmla="*/ 192328 h 5221528"/>
              <a:gd name="connsiteX3" fmla="*/ 2599406 w 8760814"/>
              <a:gd name="connsiteY3" fmla="*/ 1828 h 5221528"/>
              <a:gd name="connsiteX4" fmla="*/ 5209256 w 8760814"/>
              <a:gd name="connsiteY4" fmla="*/ 173278 h 5221528"/>
              <a:gd name="connsiteX5" fmla="*/ 7606364 w 8760814"/>
              <a:gd name="connsiteY5" fmla="*/ 97078 h 5221528"/>
              <a:gd name="connsiteX6" fmla="*/ 8447756 w 8760814"/>
              <a:gd name="connsiteY6" fmla="*/ 938470 h 5221528"/>
              <a:gd name="connsiteX7" fmla="*/ 8733506 w 8760814"/>
              <a:gd name="connsiteY7" fmla="*/ 1449628 h 5221528"/>
              <a:gd name="connsiteX8" fmla="*/ 8600156 w 8760814"/>
              <a:gd name="connsiteY8" fmla="*/ 2287828 h 5221528"/>
              <a:gd name="connsiteX9" fmla="*/ 8752556 w 8760814"/>
              <a:gd name="connsiteY9" fmla="*/ 3240328 h 5221528"/>
              <a:gd name="connsiteX10" fmla="*/ 8447756 w 8760814"/>
              <a:gd name="connsiteY10" fmla="*/ 4303936 h 5221528"/>
              <a:gd name="connsiteX11" fmla="*/ 7606364 w 8760814"/>
              <a:gd name="connsiteY11" fmla="*/ 5145328 h 5221528"/>
              <a:gd name="connsiteX12" fmla="*/ 6790406 w 8760814"/>
              <a:gd name="connsiteY12" fmla="*/ 4973878 h 5221528"/>
              <a:gd name="connsiteX13" fmla="*/ 5971256 w 8760814"/>
              <a:gd name="connsiteY13" fmla="*/ 5221528 h 5221528"/>
              <a:gd name="connsiteX14" fmla="*/ 4713956 w 8760814"/>
              <a:gd name="connsiteY14" fmla="*/ 4992928 h 5221528"/>
              <a:gd name="connsiteX15" fmla="*/ 3742406 w 8760814"/>
              <a:gd name="connsiteY15" fmla="*/ 5183428 h 5221528"/>
              <a:gd name="connsiteX16" fmla="*/ 3075656 w 8760814"/>
              <a:gd name="connsiteY16" fmla="*/ 4954828 h 5221528"/>
              <a:gd name="connsiteX17" fmla="*/ 2142206 w 8760814"/>
              <a:gd name="connsiteY17" fmla="*/ 5183428 h 5221528"/>
              <a:gd name="connsiteX18" fmla="*/ 1113506 w 8760814"/>
              <a:gd name="connsiteY18" fmla="*/ 4935778 h 5221528"/>
              <a:gd name="connsiteX19" fmla="*/ 830948 w 8760814"/>
              <a:gd name="connsiteY19" fmla="*/ 5011978 h 5221528"/>
              <a:gd name="connsiteX20" fmla="*/ 65756 w 8760814"/>
              <a:gd name="connsiteY20" fmla="*/ 5011978 h 5221528"/>
              <a:gd name="connsiteX21" fmla="*/ 8606 w 8760814"/>
              <a:gd name="connsiteY21" fmla="*/ 4303936 h 5221528"/>
              <a:gd name="connsiteX22" fmla="*/ 8606 w 8760814"/>
              <a:gd name="connsiteY22" fmla="*/ 938470 h 5221528"/>
              <a:gd name="connsiteX0" fmla="*/ 8606 w 8760814"/>
              <a:gd name="connsiteY0" fmla="*/ 938470 h 5221528"/>
              <a:gd name="connsiteX1" fmla="*/ 849998 w 8760814"/>
              <a:gd name="connsiteY1" fmla="*/ 97078 h 5221528"/>
              <a:gd name="connsiteX2" fmla="*/ 1685006 w 8760814"/>
              <a:gd name="connsiteY2" fmla="*/ 192328 h 5221528"/>
              <a:gd name="connsiteX3" fmla="*/ 2599406 w 8760814"/>
              <a:gd name="connsiteY3" fmla="*/ 1828 h 5221528"/>
              <a:gd name="connsiteX4" fmla="*/ 5209256 w 8760814"/>
              <a:gd name="connsiteY4" fmla="*/ 173278 h 5221528"/>
              <a:gd name="connsiteX5" fmla="*/ 7606364 w 8760814"/>
              <a:gd name="connsiteY5" fmla="*/ 97078 h 5221528"/>
              <a:gd name="connsiteX6" fmla="*/ 8447756 w 8760814"/>
              <a:gd name="connsiteY6" fmla="*/ 938470 h 5221528"/>
              <a:gd name="connsiteX7" fmla="*/ 8733506 w 8760814"/>
              <a:gd name="connsiteY7" fmla="*/ 1449628 h 5221528"/>
              <a:gd name="connsiteX8" fmla="*/ 8600156 w 8760814"/>
              <a:gd name="connsiteY8" fmla="*/ 2287828 h 5221528"/>
              <a:gd name="connsiteX9" fmla="*/ 8752556 w 8760814"/>
              <a:gd name="connsiteY9" fmla="*/ 3240328 h 5221528"/>
              <a:gd name="connsiteX10" fmla="*/ 8447756 w 8760814"/>
              <a:gd name="connsiteY10" fmla="*/ 4303936 h 5221528"/>
              <a:gd name="connsiteX11" fmla="*/ 7606364 w 8760814"/>
              <a:gd name="connsiteY11" fmla="*/ 5145328 h 5221528"/>
              <a:gd name="connsiteX12" fmla="*/ 6790406 w 8760814"/>
              <a:gd name="connsiteY12" fmla="*/ 4973878 h 5221528"/>
              <a:gd name="connsiteX13" fmla="*/ 5971256 w 8760814"/>
              <a:gd name="connsiteY13" fmla="*/ 5221528 h 5221528"/>
              <a:gd name="connsiteX14" fmla="*/ 4713956 w 8760814"/>
              <a:gd name="connsiteY14" fmla="*/ 4992928 h 5221528"/>
              <a:gd name="connsiteX15" fmla="*/ 3742406 w 8760814"/>
              <a:gd name="connsiteY15" fmla="*/ 5183428 h 5221528"/>
              <a:gd name="connsiteX16" fmla="*/ 3075656 w 8760814"/>
              <a:gd name="connsiteY16" fmla="*/ 4954828 h 5221528"/>
              <a:gd name="connsiteX17" fmla="*/ 2142206 w 8760814"/>
              <a:gd name="connsiteY17" fmla="*/ 5183428 h 5221528"/>
              <a:gd name="connsiteX18" fmla="*/ 1113506 w 8760814"/>
              <a:gd name="connsiteY18" fmla="*/ 4935778 h 5221528"/>
              <a:gd name="connsiteX19" fmla="*/ 830948 w 8760814"/>
              <a:gd name="connsiteY19" fmla="*/ 5011978 h 5221528"/>
              <a:gd name="connsiteX20" fmla="*/ 65756 w 8760814"/>
              <a:gd name="connsiteY20" fmla="*/ 5011978 h 5221528"/>
              <a:gd name="connsiteX21" fmla="*/ 8606 w 8760814"/>
              <a:gd name="connsiteY21" fmla="*/ 4303936 h 5221528"/>
              <a:gd name="connsiteX22" fmla="*/ 8606 w 8760814"/>
              <a:gd name="connsiteY22" fmla="*/ 938470 h 5221528"/>
              <a:gd name="connsiteX0" fmla="*/ 8606 w 8760814"/>
              <a:gd name="connsiteY0" fmla="*/ 937157 h 5220215"/>
              <a:gd name="connsiteX1" fmla="*/ 849998 w 8760814"/>
              <a:gd name="connsiteY1" fmla="*/ 95765 h 5220215"/>
              <a:gd name="connsiteX2" fmla="*/ 1685006 w 8760814"/>
              <a:gd name="connsiteY2" fmla="*/ 191015 h 5220215"/>
              <a:gd name="connsiteX3" fmla="*/ 2599406 w 8760814"/>
              <a:gd name="connsiteY3" fmla="*/ 515 h 5220215"/>
              <a:gd name="connsiteX4" fmla="*/ 4237706 w 8760814"/>
              <a:gd name="connsiteY4" fmla="*/ 76715 h 5220215"/>
              <a:gd name="connsiteX5" fmla="*/ 5209256 w 8760814"/>
              <a:gd name="connsiteY5" fmla="*/ 171965 h 5220215"/>
              <a:gd name="connsiteX6" fmla="*/ 7606364 w 8760814"/>
              <a:gd name="connsiteY6" fmla="*/ 95765 h 5220215"/>
              <a:gd name="connsiteX7" fmla="*/ 8447756 w 8760814"/>
              <a:gd name="connsiteY7" fmla="*/ 937157 h 5220215"/>
              <a:gd name="connsiteX8" fmla="*/ 8733506 w 8760814"/>
              <a:gd name="connsiteY8" fmla="*/ 1448315 h 5220215"/>
              <a:gd name="connsiteX9" fmla="*/ 8600156 w 8760814"/>
              <a:gd name="connsiteY9" fmla="*/ 2286515 h 5220215"/>
              <a:gd name="connsiteX10" fmla="*/ 8752556 w 8760814"/>
              <a:gd name="connsiteY10" fmla="*/ 3239015 h 5220215"/>
              <a:gd name="connsiteX11" fmla="*/ 8447756 w 8760814"/>
              <a:gd name="connsiteY11" fmla="*/ 4302623 h 5220215"/>
              <a:gd name="connsiteX12" fmla="*/ 7606364 w 8760814"/>
              <a:gd name="connsiteY12" fmla="*/ 5144015 h 5220215"/>
              <a:gd name="connsiteX13" fmla="*/ 6790406 w 8760814"/>
              <a:gd name="connsiteY13" fmla="*/ 4972565 h 5220215"/>
              <a:gd name="connsiteX14" fmla="*/ 5971256 w 8760814"/>
              <a:gd name="connsiteY14" fmla="*/ 5220215 h 5220215"/>
              <a:gd name="connsiteX15" fmla="*/ 4713956 w 8760814"/>
              <a:gd name="connsiteY15" fmla="*/ 4991615 h 5220215"/>
              <a:gd name="connsiteX16" fmla="*/ 3742406 w 8760814"/>
              <a:gd name="connsiteY16" fmla="*/ 5182115 h 5220215"/>
              <a:gd name="connsiteX17" fmla="*/ 3075656 w 8760814"/>
              <a:gd name="connsiteY17" fmla="*/ 4953515 h 5220215"/>
              <a:gd name="connsiteX18" fmla="*/ 2142206 w 8760814"/>
              <a:gd name="connsiteY18" fmla="*/ 5182115 h 5220215"/>
              <a:gd name="connsiteX19" fmla="*/ 1113506 w 8760814"/>
              <a:gd name="connsiteY19" fmla="*/ 4934465 h 5220215"/>
              <a:gd name="connsiteX20" fmla="*/ 830948 w 8760814"/>
              <a:gd name="connsiteY20" fmla="*/ 5010665 h 5220215"/>
              <a:gd name="connsiteX21" fmla="*/ 65756 w 8760814"/>
              <a:gd name="connsiteY21" fmla="*/ 5010665 h 5220215"/>
              <a:gd name="connsiteX22" fmla="*/ 8606 w 8760814"/>
              <a:gd name="connsiteY22" fmla="*/ 4302623 h 5220215"/>
              <a:gd name="connsiteX23" fmla="*/ 8606 w 8760814"/>
              <a:gd name="connsiteY23" fmla="*/ 937157 h 5220215"/>
              <a:gd name="connsiteX0" fmla="*/ 8606 w 8760814"/>
              <a:gd name="connsiteY0" fmla="*/ 938530 h 5221588"/>
              <a:gd name="connsiteX1" fmla="*/ 849998 w 8760814"/>
              <a:gd name="connsiteY1" fmla="*/ 97138 h 5221588"/>
              <a:gd name="connsiteX2" fmla="*/ 1685006 w 8760814"/>
              <a:gd name="connsiteY2" fmla="*/ 192388 h 5221588"/>
              <a:gd name="connsiteX3" fmla="*/ 2599406 w 8760814"/>
              <a:gd name="connsiteY3" fmla="*/ 1888 h 5221588"/>
              <a:gd name="connsiteX4" fmla="*/ 3590006 w 8760814"/>
              <a:gd name="connsiteY4" fmla="*/ 173338 h 5221588"/>
              <a:gd name="connsiteX5" fmla="*/ 4237706 w 8760814"/>
              <a:gd name="connsiteY5" fmla="*/ 78088 h 5221588"/>
              <a:gd name="connsiteX6" fmla="*/ 5209256 w 8760814"/>
              <a:gd name="connsiteY6" fmla="*/ 173338 h 5221588"/>
              <a:gd name="connsiteX7" fmla="*/ 7606364 w 8760814"/>
              <a:gd name="connsiteY7" fmla="*/ 97138 h 5221588"/>
              <a:gd name="connsiteX8" fmla="*/ 8447756 w 8760814"/>
              <a:gd name="connsiteY8" fmla="*/ 938530 h 5221588"/>
              <a:gd name="connsiteX9" fmla="*/ 8733506 w 8760814"/>
              <a:gd name="connsiteY9" fmla="*/ 1449688 h 5221588"/>
              <a:gd name="connsiteX10" fmla="*/ 8600156 w 8760814"/>
              <a:gd name="connsiteY10" fmla="*/ 2287888 h 5221588"/>
              <a:gd name="connsiteX11" fmla="*/ 8752556 w 8760814"/>
              <a:gd name="connsiteY11" fmla="*/ 3240388 h 5221588"/>
              <a:gd name="connsiteX12" fmla="*/ 8447756 w 8760814"/>
              <a:gd name="connsiteY12" fmla="*/ 4303996 h 5221588"/>
              <a:gd name="connsiteX13" fmla="*/ 7606364 w 8760814"/>
              <a:gd name="connsiteY13" fmla="*/ 5145388 h 5221588"/>
              <a:gd name="connsiteX14" fmla="*/ 6790406 w 8760814"/>
              <a:gd name="connsiteY14" fmla="*/ 4973938 h 5221588"/>
              <a:gd name="connsiteX15" fmla="*/ 5971256 w 8760814"/>
              <a:gd name="connsiteY15" fmla="*/ 5221588 h 5221588"/>
              <a:gd name="connsiteX16" fmla="*/ 4713956 w 8760814"/>
              <a:gd name="connsiteY16" fmla="*/ 4992988 h 5221588"/>
              <a:gd name="connsiteX17" fmla="*/ 3742406 w 8760814"/>
              <a:gd name="connsiteY17" fmla="*/ 5183488 h 5221588"/>
              <a:gd name="connsiteX18" fmla="*/ 3075656 w 8760814"/>
              <a:gd name="connsiteY18" fmla="*/ 4954888 h 5221588"/>
              <a:gd name="connsiteX19" fmla="*/ 2142206 w 8760814"/>
              <a:gd name="connsiteY19" fmla="*/ 5183488 h 5221588"/>
              <a:gd name="connsiteX20" fmla="*/ 1113506 w 8760814"/>
              <a:gd name="connsiteY20" fmla="*/ 4935838 h 5221588"/>
              <a:gd name="connsiteX21" fmla="*/ 830948 w 8760814"/>
              <a:gd name="connsiteY21" fmla="*/ 5012038 h 5221588"/>
              <a:gd name="connsiteX22" fmla="*/ 65756 w 8760814"/>
              <a:gd name="connsiteY22" fmla="*/ 5012038 h 5221588"/>
              <a:gd name="connsiteX23" fmla="*/ 8606 w 8760814"/>
              <a:gd name="connsiteY23" fmla="*/ 4303996 h 5221588"/>
              <a:gd name="connsiteX24" fmla="*/ 8606 w 8760814"/>
              <a:gd name="connsiteY24" fmla="*/ 938530 h 5221588"/>
              <a:gd name="connsiteX0" fmla="*/ 19967 w 8772175"/>
              <a:gd name="connsiteY0" fmla="*/ 938530 h 5221588"/>
              <a:gd name="connsiteX1" fmla="*/ 861359 w 8772175"/>
              <a:gd name="connsiteY1" fmla="*/ 97138 h 5221588"/>
              <a:gd name="connsiteX2" fmla="*/ 1696367 w 8772175"/>
              <a:gd name="connsiteY2" fmla="*/ 192388 h 5221588"/>
              <a:gd name="connsiteX3" fmla="*/ 2610767 w 8772175"/>
              <a:gd name="connsiteY3" fmla="*/ 1888 h 5221588"/>
              <a:gd name="connsiteX4" fmla="*/ 3601367 w 8772175"/>
              <a:gd name="connsiteY4" fmla="*/ 173338 h 5221588"/>
              <a:gd name="connsiteX5" fmla="*/ 4249067 w 8772175"/>
              <a:gd name="connsiteY5" fmla="*/ 78088 h 5221588"/>
              <a:gd name="connsiteX6" fmla="*/ 5220617 w 8772175"/>
              <a:gd name="connsiteY6" fmla="*/ 173338 h 5221588"/>
              <a:gd name="connsiteX7" fmla="*/ 7617725 w 8772175"/>
              <a:gd name="connsiteY7" fmla="*/ 97138 h 5221588"/>
              <a:gd name="connsiteX8" fmla="*/ 8459117 w 8772175"/>
              <a:gd name="connsiteY8" fmla="*/ 938530 h 5221588"/>
              <a:gd name="connsiteX9" fmla="*/ 8744867 w 8772175"/>
              <a:gd name="connsiteY9" fmla="*/ 1449688 h 5221588"/>
              <a:gd name="connsiteX10" fmla="*/ 8611517 w 8772175"/>
              <a:gd name="connsiteY10" fmla="*/ 2287888 h 5221588"/>
              <a:gd name="connsiteX11" fmla="*/ 8763917 w 8772175"/>
              <a:gd name="connsiteY11" fmla="*/ 3240388 h 5221588"/>
              <a:gd name="connsiteX12" fmla="*/ 8459117 w 8772175"/>
              <a:gd name="connsiteY12" fmla="*/ 4303996 h 5221588"/>
              <a:gd name="connsiteX13" fmla="*/ 7617725 w 8772175"/>
              <a:gd name="connsiteY13" fmla="*/ 5145388 h 5221588"/>
              <a:gd name="connsiteX14" fmla="*/ 6801767 w 8772175"/>
              <a:gd name="connsiteY14" fmla="*/ 4973938 h 5221588"/>
              <a:gd name="connsiteX15" fmla="*/ 5982617 w 8772175"/>
              <a:gd name="connsiteY15" fmla="*/ 5221588 h 5221588"/>
              <a:gd name="connsiteX16" fmla="*/ 4725317 w 8772175"/>
              <a:gd name="connsiteY16" fmla="*/ 4992988 h 5221588"/>
              <a:gd name="connsiteX17" fmla="*/ 3753767 w 8772175"/>
              <a:gd name="connsiteY17" fmla="*/ 5183488 h 5221588"/>
              <a:gd name="connsiteX18" fmla="*/ 3087017 w 8772175"/>
              <a:gd name="connsiteY18" fmla="*/ 4954888 h 5221588"/>
              <a:gd name="connsiteX19" fmla="*/ 2153567 w 8772175"/>
              <a:gd name="connsiteY19" fmla="*/ 5183488 h 5221588"/>
              <a:gd name="connsiteX20" fmla="*/ 1124867 w 8772175"/>
              <a:gd name="connsiteY20" fmla="*/ 4935838 h 5221588"/>
              <a:gd name="connsiteX21" fmla="*/ 842309 w 8772175"/>
              <a:gd name="connsiteY21" fmla="*/ 5012038 h 5221588"/>
              <a:gd name="connsiteX22" fmla="*/ 77117 w 8772175"/>
              <a:gd name="connsiteY22" fmla="*/ 5012038 h 5221588"/>
              <a:gd name="connsiteX23" fmla="*/ 19967 w 8772175"/>
              <a:gd name="connsiteY23" fmla="*/ 4303996 h 5221588"/>
              <a:gd name="connsiteX24" fmla="*/ 158910 w 8772175"/>
              <a:gd name="connsiteY24" fmla="*/ 1665655 h 5221588"/>
              <a:gd name="connsiteX25" fmla="*/ 19967 w 8772175"/>
              <a:gd name="connsiteY25" fmla="*/ 938530 h 5221588"/>
              <a:gd name="connsiteX0" fmla="*/ 26791 w 8778999"/>
              <a:gd name="connsiteY0" fmla="*/ 938530 h 5221588"/>
              <a:gd name="connsiteX1" fmla="*/ 868183 w 8778999"/>
              <a:gd name="connsiteY1" fmla="*/ 97138 h 5221588"/>
              <a:gd name="connsiteX2" fmla="*/ 1703191 w 8778999"/>
              <a:gd name="connsiteY2" fmla="*/ 192388 h 5221588"/>
              <a:gd name="connsiteX3" fmla="*/ 2617591 w 8778999"/>
              <a:gd name="connsiteY3" fmla="*/ 1888 h 5221588"/>
              <a:gd name="connsiteX4" fmla="*/ 3608191 w 8778999"/>
              <a:gd name="connsiteY4" fmla="*/ 173338 h 5221588"/>
              <a:gd name="connsiteX5" fmla="*/ 4255891 w 8778999"/>
              <a:gd name="connsiteY5" fmla="*/ 78088 h 5221588"/>
              <a:gd name="connsiteX6" fmla="*/ 5227441 w 8778999"/>
              <a:gd name="connsiteY6" fmla="*/ 173338 h 5221588"/>
              <a:gd name="connsiteX7" fmla="*/ 7624549 w 8778999"/>
              <a:gd name="connsiteY7" fmla="*/ 97138 h 5221588"/>
              <a:gd name="connsiteX8" fmla="*/ 8465941 w 8778999"/>
              <a:gd name="connsiteY8" fmla="*/ 938530 h 5221588"/>
              <a:gd name="connsiteX9" fmla="*/ 8751691 w 8778999"/>
              <a:gd name="connsiteY9" fmla="*/ 1449688 h 5221588"/>
              <a:gd name="connsiteX10" fmla="*/ 8618341 w 8778999"/>
              <a:gd name="connsiteY10" fmla="*/ 2287888 h 5221588"/>
              <a:gd name="connsiteX11" fmla="*/ 8770741 w 8778999"/>
              <a:gd name="connsiteY11" fmla="*/ 3240388 h 5221588"/>
              <a:gd name="connsiteX12" fmla="*/ 8465941 w 8778999"/>
              <a:gd name="connsiteY12" fmla="*/ 4303996 h 5221588"/>
              <a:gd name="connsiteX13" fmla="*/ 7624549 w 8778999"/>
              <a:gd name="connsiteY13" fmla="*/ 5145388 h 5221588"/>
              <a:gd name="connsiteX14" fmla="*/ 6808591 w 8778999"/>
              <a:gd name="connsiteY14" fmla="*/ 4973938 h 5221588"/>
              <a:gd name="connsiteX15" fmla="*/ 5989441 w 8778999"/>
              <a:gd name="connsiteY15" fmla="*/ 5221588 h 5221588"/>
              <a:gd name="connsiteX16" fmla="*/ 4732141 w 8778999"/>
              <a:gd name="connsiteY16" fmla="*/ 4992988 h 5221588"/>
              <a:gd name="connsiteX17" fmla="*/ 3760591 w 8778999"/>
              <a:gd name="connsiteY17" fmla="*/ 5183488 h 5221588"/>
              <a:gd name="connsiteX18" fmla="*/ 3093841 w 8778999"/>
              <a:gd name="connsiteY18" fmla="*/ 4954888 h 5221588"/>
              <a:gd name="connsiteX19" fmla="*/ 2160391 w 8778999"/>
              <a:gd name="connsiteY19" fmla="*/ 5183488 h 5221588"/>
              <a:gd name="connsiteX20" fmla="*/ 1131691 w 8778999"/>
              <a:gd name="connsiteY20" fmla="*/ 4935838 h 5221588"/>
              <a:gd name="connsiteX21" fmla="*/ 849133 w 8778999"/>
              <a:gd name="connsiteY21" fmla="*/ 5012038 h 5221588"/>
              <a:gd name="connsiteX22" fmla="*/ 83941 w 8778999"/>
              <a:gd name="connsiteY22" fmla="*/ 5012038 h 5221588"/>
              <a:gd name="connsiteX23" fmla="*/ 26791 w 8778999"/>
              <a:gd name="connsiteY23" fmla="*/ 4303996 h 5221588"/>
              <a:gd name="connsiteX24" fmla="*/ 7329 w 8778999"/>
              <a:gd name="connsiteY24" fmla="*/ 2247913 h 5221588"/>
              <a:gd name="connsiteX25" fmla="*/ 165734 w 8778999"/>
              <a:gd name="connsiteY25" fmla="*/ 1665655 h 5221588"/>
              <a:gd name="connsiteX26" fmla="*/ 26791 w 8778999"/>
              <a:gd name="connsiteY26" fmla="*/ 938530 h 52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78999" h="5221588">
                <a:moveTo>
                  <a:pt x="26791" y="938530"/>
                </a:moveTo>
                <a:cubicBezTo>
                  <a:pt x="26791" y="473842"/>
                  <a:pt x="403495" y="97138"/>
                  <a:pt x="868183" y="97138"/>
                </a:cubicBezTo>
                <a:cubicBezTo>
                  <a:pt x="1134883" y="-52619"/>
                  <a:pt x="1487823" y="217788"/>
                  <a:pt x="1703191" y="192388"/>
                </a:cubicBezTo>
                <a:cubicBezTo>
                  <a:pt x="1918559" y="166988"/>
                  <a:pt x="2303266" y="24113"/>
                  <a:pt x="2617591" y="1888"/>
                </a:cubicBezTo>
                <a:cubicBezTo>
                  <a:pt x="2931916" y="-20337"/>
                  <a:pt x="3335141" y="160638"/>
                  <a:pt x="3608191" y="173338"/>
                </a:cubicBezTo>
                <a:cubicBezTo>
                  <a:pt x="3881241" y="186038"/>
                  <a:pt x="3982841" y="59038"/>
                  <a:pt x="4255891" y="78088"/>
                </a:cubicBezTo>
                <a:cubicBezTo>
                  <a:pt x="4528941" y="97138"/>
                  <a:pt x="4665998" y="182863"/>
                  <a:pt x="5227441" y="173338"/>
                </a:cubicBezTo>
                <a:cubicBezTo>
                  <a:pt x="5788884" y="163813"/>
                  <a:pt x="7100674" y="-36744"/>
                  <a:pt x="7624549" y="97138"/>
                </a:cubicBezTo>
                <a:cubicBezTo>
                  <a:pt x="8089237" y="97138"/>
                  <a:pt x="8465941" y="473842"/>
                  <a:pt x="8465941" y="938530"/>
                </a:cubicBezTo>
                <a:cubicBezTo>
                  <a:pt x="8459591" y="1108916"/>
                  <a:pt x="8758041" y="1279302"/>
                  <a:pt x="8751691" y="1449688"/>
                </a:cubicBezTo>
                <a:cubicBezTo>
                  <a:pt x="8802491" y="1674581"/>
                  <a:pt x="8615166" y="1989438"/>
                  <a:pt x="8618341" y="2287888"/>
                </a:cubicBezTo>
                <a:cubicBezTo>
                  <a:pt x="8621516" y="2586338"/>
                  <a:pt x="8821541" y="2904370"/>
                  <a:pt x="8770741" y="3240388"/>
                </a:cubicBezTo>
                <a:lnTo>
                  <a:pt x="8465941" y="4303996"/>
                </a:lnTo>
                <a:cubicBezTo>
                  <a:pt x="8465941" y="4768684"/>
                  <a:pt x="8089237" y="5145388"/>
                  <a:pt x="7624549" y="5145388"/>
                </a:cubicBezTo>
                <a:cubicBezTo>
                  <a:pt x="7352563" y="5139038"/>
                  <a:pt x="7080577" y="4980288"/>
                  <a:pt x="6808591" y="4973938"/>
                </a:cubicBezTo>
                <a:cubicBezTo>
                  <a:pt x="6535541" y="4992988"/>
                  <a:pt x="6262491" y="5202538"/>
                  <a:pt x="5989441" y="5221588"/>
                </a:cubicBezTo>
                <a:cubicBezTo>
                  <a:pt x="5563991" y="5196188"/>
                  <a:pt x="5157591" y="5018388"/>
                  <a:pt x="4732141" y="4992988"/>
                </a:cubicBezTo>
                <a:cubicBezTo>
                  <a:pt x="4433691" y="4999338"/>
                  <a:pt x="4059041" y="5177138"/>
                  <a:pt x="3760591" y="5183488"/>
                </a:cubicBezTo>
                <a:cubicBezTo>
                  <a:pt x="3544691" y="5177138"/>
                  <a:pt x="3309741" y="4961238"/>
                  <a:pt x="3093841" y="4954888"/>
                </a:cubicBezTo>
                <a:cubicBezTo>
                  <a:pt x="2782691" y="4980288"/>
                  <a:pt x="2471541" y="5158088"/>
                  <a:pt x="2160391" y="5183488"/>
                </a:cubicBezTo>
                <a:cubicBezTo>
                  <a:pt x="1804791" y="5132688"/>
                  <a:pt x="1487291" y="4986638"/>
                  <a:pt x="1131691" y="4935838"/>
                </a:cubicBezTo>
                <a:lnTo>
                  <a:pt x="849133" y="5012038"/>
                </a:lnTo>
                <a:cubicBezTo>
                  <a:pt x="541158" y="4954888"/>
                  <a:pt x="220998" y="5130045"/>
                  <a:pt x="83941" y="5012038"/>
                </a:cubicBezTo>
                <a:cubicBezTo>
                  <a:pt x="-53116" y="4894031"/>
                  <a:pt x="16459" y="4761218"/>
                  <a:pt x="26791" y="4303996"/>
                </a:cubicBezTo>
                <a:cubicBezTo>
                  <a:pt x="37123" y="3846774"/>
                  <a:pt x="-15828" y="2687636"/>
                  <a:pt x="7329" y="2247913"/>
                </a:cubicBezTo>
                <a:cubicBezTo>
                  <a:pt x="30486" y="1808190"/>
                  <a:pt x="185591" y="1887351"/>
                  <a:pt x="165734" y="1665655"/>
                </a:cubicBezTo>
                <a:lnTo>
                  <a:pt x="26791" y="93853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GB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13178" r="12403" b="15891"/>
          <a:stretch/>
        </p:blipFill>
        <p:spPr>
          <a:xfrm>
            <a:off x="371475" y="4829175"/>
            <a:ext cx="5172075" cy="522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1145" y="1989936"/>
            <a:ext cx="111380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defRPr/>
            </a:pP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diệu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chinh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GB" sz="7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180" y="7782969"/>
            <a:ext cx="4957011" cy="19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2354241" y="359963"/>
            <a:ext cx="14582631" cy="2678643"/>
          </a:xfrm>
          <a:custGeom>
            <a:avLst/>
            <a:gdLst>
              <a:gd name="connsiteX0" fmla="*/ 0 w 8439150"/>
              <a:gd name="connsiteY0" fmla="*/ 841392 h 5048250"/>
              <a:gd name="connsiteX1" fmla="*/ 841392 w 8439150"/>
              <a:gd name="connsiteY1" fmla="*/ 0 h 5048250"/>
              <a:gd name="connsiteX2" fmla="*/ 7597758 w 8439150"/>
              <a:gd name="connsiteY2" fmla="*/ 0 h 5048250"/>
              <a:gd name="connsiteX3" fmla="*/ 8439150 w 8439150"/>
              <a:gd name="connsiteY3" fmla="*/ 841392 h 5048250"/>
              <a:gd name="connsiteX4" fmla="*/ 8439150 w 8439150"/>
              <a:gd name="connsiteY4" fmla="*/ 4206858 h 5048250"/>
              <a:gd name="connsiteX5" fmla="*/ 7597758 w 8439150"/>
              <a:gd name="connsiteY5" fmla="*/ 5048250 h 5048250"/>
              <a:gd name="connsiteX6" fmla="*/ 841392 w 8439150"/>
              <a:gd name="connsiteY6" fmla="*/ 5048250 h 5048250"/>
              <a:gd name="connsiteX7" fmla="*/ 0 w 8439150"/>
              <a:gd name="connsiteY7" fmla="*/ 4206858 h 5048250"/>
              <a:gd name="connsiteX8" fmla="*/ 0 w 8439150"/>
              <a:gd name="connsiteY8" fmla="*/ 841392 h 50482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7597758 w 8439150"/>
              <a:gd name="connsiteY3" fmla="*/ 152400 h 5200650"/>
              <a:gd name="connsiteX4" fmla="*/ 8439150 w 8439150"/>
              <a:gd name="connsiteY4" fmla="*/ 993792 h 5200650"/>
              <a:gd name="connsiteX5" fmla="*/ 8439150 w 8439150"/>
              <a:gd name="connsiteY5" fmla="*/ 4359258 h 5200650"/>
              <a:gd name="connsiteX6" fmla="*/ 7597758 w 8439150"/>
              <a:gd name="connsiteY6" fmla="*/ 5200650 h 5200650"/>
              <a:gd name="connsiteX7" fmla="*/ 841392 w 8439150"/>
              <a:gd name="connsiteY7" fmla="*/ 5200650 h 5200650"/>
              <a:gd name="connsiteX8" fmla="*/ 0 w 8439150"/>
              <a:gd name="connsiteY8" fmla="*/ 4359258 h 5200650"/>
              <a:gd name="connsiteX9" fmla="*/ 0 w 8439150"/>
              <a:gd name="connsiteY9" fmla="*/ 993792 h 52006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7597758 w 8439150"/>
              <a:gd name="connsiteY3" fmla="*/ 152400 h 5200650"/>
              <a:gd name="connsiteX4" fmla="*/ 8439150 w 8439150"/>
              <a:gd name="connsiteY4" fmla="*/ 993792 h 5200650"/>
              <a:gd name="connsiteX5" fmla="*/ 8439150 w 8439150"/>
              <a:gd name="connsiteY5" fmla="*/ 4359258 h 5200650"/>
              <a:gd name="connsiteX6" fmla="*/ 7597758 w 8439150"/>
              <a:gd name="connsiteY6" fmla="*/ 5200650 h 5200650"/>
              <a:gd name="connsiteX7" fmla="*/ 841392 w 8439150"/>
              <a:gd name="connsiteY7" fmla="*/ 5200650 h 5200650"/>
              <a:gd name="connsiteX8" fmla="*/ 0 w 8439150"/>
              <a:gd name="connsiteY8" fmla="*/ 4359258 h 5200650"/>
              <a:gd name="connsiteX9" fmla="*/ 0 w 8439150"/>
              <a:gd name="connsiteY9" fmla="*/ 993792 h 52006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5200650 w 8439150"/>
              <a:gd name="connsiteY3" fmla="*/ 228600 h 5200650"/>
              <a:gd name="connsiteX4" fmla="*/ 7597758 w 8439150"/>
              <a:gd name="connsiteY4" fmla="*/ 152400 h 5200650"/>
              <a:gd name="connsiteX5" fmla="*/ 8439150 w 8439150"/>
              <a:gd name="connsiteY5" fmla="*/ 993792 h 5200650"/>
              <a:gd name="connsiteX6" fmla="*/ 8439150 w 8439150"/>
              <a:gd name="connsiteY6" fmla="*/ 4359258 h 5200650"/>
              <a:gd name="connsiteX7" fmla="*/ 7597758 w 8439150"/>
              <a:gd name="connsiteY7" fmla="*/ 5200650 h 5200650"/>
              <a:gd name="connsiteX8" fmla="*/ 841392 w 8439150"/>
              <a:gd name="connsiteY8" fmla="*/ 5200650 h 5200650"/>
              <a:gd name="connsiteX9" fmla="*/ 0 w 8439150"/>
              <a:gd name="connsiteY9" fmla="*/ 4359258 h 5200650"/>
              <a:gd name="connsiteX10" fmla="*/ 0 w 8439150"/>
              <a:gd name="connsiteY10" fmla="*/ 993792 h 5200650"/>
              <a:gd name="connsiteX0" fmla="*/ 0 w 8724999"/>
              <a:gd name="connsiteY0" fmla="*/ 993792 h 5200650"/>
              <a:gd name="connsiteX1" fmla="*/ 841392 w 8724999"/>
              <a:gd name="connsiteY1" fmla="*/ 152400 h 5200650"/>
              <a:gd name="connsiteX2" fmla="*/ 2133600 w 8724999"/>
              <a:gd name="connsiteY2" fmla="*/ 0 h 5200650"/>
              <a:gd name="connsiteX3" fmla="*/ 5200650 w 8724999"/>
              <a:gd name="connsiteY3" fmla="*/ 228600 h 5200650"/>
              <a:gd name="connsiteX4" fmla="*/ 7597758 w 8724999"/>
              <a:gd name="connsiteY4" fmla="*/ 152400 h 5200650"/>
              <a:gd name="connsiteX5" fmla="*/ 8439150 w 8724999"/>
              <a:gd name="connsiteY5" fmla="*/ 993792 h 5200650"/>
              <a:gd name="connsiteX6" fmla="*/ 8724900 w 8724999"/>
              <a:gd name="connsiteY6" fmla="*/ 1504950 h 5200650"/>
              <a:gd name="connsiteX7" fmla="*/ 8439150 w 8724999"/>
              <a:gd name="connsiteY7" fmla="*/ 4359258 h 5200650"/>
              <a:gd name="connsiteX8" fmla="*/ 7597758 w 8724999"/>
              <a:gd name="connsiteY8" fmla="*/ 5200650 h 5200650"/>
              <a:gd name="connsiteX9" fmla="*/ 841392 w 8724999"/>
              <a:gd name="connsiteY9" fmla="*/ 5200650 h 5200650"/>
              <a:gd name="connsiteX10" fmla="*/ 0 w 8724999"/>
              <a:gd name="connsiteY10" fmla="*/ 4359258 h 5200650"/>
              <a:gd name="connsiteX11" fmla="*/ 0 w 8724999"/>
              <a:gd name="connsiteY11" fmla="*/ 993792 h 5200650"/>
              <a:gd name="connsiteX0" fmla="*/ 0 w 8758521"/>
              <a:gd name="connsiteY0" fmla="*/ 993792 h 5200650"/>
              <a:gd name="connsiteX1" fmla="*/ 841392 w 8758521"/>
              <a:gd name="connsiteY1" fmla="*/ 152400 h 5200650"/>
              <a:gd name="connsiteX2" fmla="*/ 2133600 w 8758521"/>
              <a:gd name="connsiteY2" fmla="*/ 0 h 5200650"/>
              <a:gd name="connsiteX3" fmla="*/ 5200650 w 8758521"/>
              <a:gd name="connsiteY3" fmla="*/ 228600 h 5200650"/>
              <a:gd name="connsiteX4" fmla="*/ 7597758 w 8758521"/>
              <a:gd name="connsiteY4" fmla="*/ 152400 h 5200650"/>
              <a:gd name="connsiteX5" fmla="*/ 8439150 w 8758521"/>
              <a:gd name="connsiteY5" fmla="*/ 993792 h 5200650"/>
              <a:gd name="connsiteX6" fmla="*/ 8724900 w 8758521"/>
              <a:gd name="connsiteY6" fmla="*/ 1504950 h 5200650"/>
              <a:gd name="connsiteX7" fmla="*/ 8743950 w 8758521"/>
              <a:gd name="connsiteY7" fmla="*/ 3295650 h 5200650"/>
              <a:gd name="connsiteX8" fmla="*/ 8439150 w 8758521"/>
              <a:gd name="connsiteY8" fmla="*/ 4359258 h 5200650"/>
              <a:gd name="connsiteX9" fmla="*/ 7597758 w 8758521"/>
              <a:gd name="connsiteY9" fmla="*/ 5200650 h 5200650"/>
              <a:gd name="connsiteX10" fmla="*/ 841392 w 8758521"/>
              <a:gd name="connsiteY10" fmla="*/ 5200650 h 5200650"/>
              <a:gd name="connsiteX11" fmla="*/ 0 w 8758521"/>
              <a:gd name="connsiteY11" fmla="*/ 4359258 h 5200650"/>
              <a:gd name="connsiteX12" fmla="*/ 0 w 8758521"/>
              <a:gd name="connsiteY12" fmla="*/ 993792 h 5200650"/>
              <a:gd name="connsiteX0" fmla="*/ 0 w 8752208"/>
              <a:gd name="connsiteY0" fmla="*/ 993792 h 5200650"/>
              <a:gd name="connsiteX1" fmla="*/ 841392 w 8752208"/>
              <a:gd name="connsiteY1" fmla="*/ 152400 h 5200650"/>
              <a:gd name="connsiteX2" fmla="*/ 2133600 w 8752208"/>
              <a:gd name="connsiteY2" fmla="*/ 0 h 5200650"/>
              <a:gd name="connsiteX3" fmla="*/ 5200650 w 8752208"/>
              <a:gd name="connsiteY3" fmla="*/ 228600 h 5200650"/>
              <a:gd name="connsiteX4" fmla="*/ 7597758 w 8752208"/>
              <a:gd name="connsiteY4" fmla="*/ 152400 h 5200650"/>
              <a:gd name="connsiteX5" fmla="*/ 8439150 w 8752208"/>
              <a:gd name="connsiteY5" fmla="*/ 993792 h 5200650"/>
              <a:gd name="connsiteX6" fmla="*/ 8724900 w 8752208"/>
              <a:gd name="connsiteY6" fmla="*/ 1504950 h 5200650"/>
              <a:gd name="connsiteX7" fmla="*/ 8591550 w 8752208"/>
              <a:gd name="connsiteY7" fmla="*/ 2343150 h 5200650"/>
              <a:gd name="connsiteX8" fmla="*/ 8743950 w 8752208"/>
              <a:gd name="connsiteY8" fmla="*/ 3295650 h 5200650"/>
              <a:gd name="connsiteX9" fmla="*/ 8439150 w 8752208"/>
              <a:gd name="connsiteY9" fmla="*/ 4359258 h 5200650"/>
              <a:gd name="connsiteX10" fmla="*/ 7597758 w 8752208"/>
              <a:gd name="connsiteY10" fmla="*/ 5200650 h 5200650"/>
              <a:gd name="connsiteX11" fmla="*/ 841392 w 8752208"/>
              <a:gd name="connsiteY11" fmla="*/ 5200650 h 5200650"/>
              <a:gd name="connsiteX12" fmla="*/ 0 w 8752208"/>
              <a:gd name="connsiteY12" fmla="*/ 4359258 h 5200650"/>
              <a:gd name="connsiteX13" fmla="*/ 0 w 8752208"/>
              <a:gd name="connsiteY13" fmla="*/ 993792 h 5200650"/>
              <a:gd name="connsiteX0" fmla="*/ 0 w 8752208"/>
              <a:gd name="connsiteY0" fmla="*/ 993792 h 5200650"/>
              <a:gd name="connsiteX1" fmla="*/ 841392 w 8752208"/>
              <a:gd name="connsiteY1" fmla="*/ 152400 h 5200650"/>
              <a:gd name="connsiteX2" fmla="*/ 2133600 w 8752208"/>
              <a:gd name="connsiteY2" fmla="*/ 0 h 5200650"/>
              <a:gd name="connsiteX3" fmla="*/ 5200650 w 8752208"/>
              <a:gd name="connsiteY3" fmla="*/ 228600 h 5200650"/>
              <a:gd name="connsiteX4" fmla="*/ 7597758 w 8752208"/>
              <a:gd name="connsiteY4" fmla="*/ 152400 h 5200650"/>
              <a:gd name="connsiteX5" fmla="*/ 8439150 w 8752208"/>
              <a:gd name="connsiteY5" fmla="*/ 993792 h 5200650"/>
              <a:gd name="connsiteX6" fmla="*/ 8724900 w 8752208"/>
              <a:gd name="connsiteY6" fmla="*/ 1504950 h 5200650"/>
              <a:gd name="connsiteX7" fmla="*/ 8591550 w 8752208"/>
              <a:gd name="connsiteY7" fmla="*/ 2343150 h 5200650"/>
              <a:gd name="connsiteX8" fmla="*/ 8743950 w 8752208"/>
              <a:gd name="connsiteY8" fmla="*/ 3295650 h 5200650"/>
              <a:gd name="connsiteX9" fmla="*/ 8439150 w 8752208"/>
              <a:gd name="connsiteY9" fmla="*/ 4359258 h 5200650"/>
              <a:gd name="connsiteX10" fmla="*/ 7597758 w 8752208"/>
              <a:gd name="connsiteY10" fmla="*/ 5200650 h 5200650"/>
              <a:gd name="connsiteX11" fmla="*/ 6781800 w 8752208"/>
              <a:gd name="connsiteY11" fmla="*/ 5029200 h 5200650"/>
              <a:gd name="connsiteX12" fmla="*/ 841392 w 8752208"/>
              <a:gd name="connsiteY12" fmla="*/ 5200650 h 5200650"/>
              <a:gd name="connsiteX13" fmla="*/ 0 w 8752208"/>
              <a:gd name="connsiteY13" fmla="*/ 4359258 h 5200650"/>
              <a:gd name="connsiteX14" fmla="*/ 0 w 8752208"/>
              <a:gd name="connsiteY14" fmla="*/ 993792 h 52006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841392 w 8752208"/>
              <a:gd name="connsiteY13" fmla="*/ 5200650 h 5276850"/>
              <a:gd name="connsiteX14" fmla="*/ 0 w 8752208"/>
              <a:gd name="connsiteY14" fmla="*/ 4359258 h 5276850"/>
              <a:gd name="connsiteX15" fmla="*/ 0 w 8752208"/>
              <a:gd name="connsiteY15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841392 w 8752208"/>
              <a:gd name="connsiteY14" fmla="*/ 5200650 h 5276850"/>
              <a:gd name="connsiteX15" fmla="*/ 0 w 8752208"/>
              <a:gd name="connsiteY15" fmla="*/ 4359258 h 5276850"/>
              <a:gd name="connsiteX16" fmla="*/ 0 w 8752208"/>
              <a:gd name="connsiteY16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841392 w 8752208"/>
              <a:gd name="connsiteY15" fmla="*/ 5200650 h 5276850"/>
              <a:gd name="connsiteX16" fmla="*/ 0 w 8752208"/>
              <a:gd name="connsiteY16" fmla="*/ 4359258 h 5276850"/>
              <a:gd name="connsiteX17" fmla="*/ 0 w 8752208"/>
              <a:gd name="connsiteY17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841392 w 8752208"/>
              <a:gd name="connsiteY16" fmla="*/ 5200650 h 5276850"/>
              <a:gd name="connsiteX17" fmla="*/ 0 w 8752208"/>
              <a:gd name="connsiteY17" fmla="*/ 4359258 h 5276850"/>
              <a:gd name="connsiteX18" fmla="*/ 0 w 8752208"/>
              <a:gd name="connsiteY18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2133600 w 8752208"/>
              <a:gd name="connsiteY16" fmla="*/ 5238750 h 5276850"/>
              <a:gd name="connsiteX17" fmla="*/ 841392 w 8752208"/>
              <a:gd name="connsiteY17" fmla="*/ 5200650 h 5276850"/>
              <a:gd name="connsiteX18" fmla="*/ 0 w 8752208"/>
              <a:gd name="connsiteY18" fmla="*/ 4359258 h 5276850"/>
              <a:gd name="connsiteX19" fmla="*/ 0 w 8752208"/>
              <a:gd name="connsiteY19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2133600 w 8752208"/>
              <a:gd name="connsiteY16" fmla="*/ 5238750 h 5276850"/>
              <a:gd name="connsiteX17" fmla="*/ 822342 w 8752208"/>
              <a:gd name="connsiteY17" fmla="*/ 5067300 h 5276850"/>
              <a:gd name="connsiteX18" fmla="*/ 0 w 8752208"/>
              <a:gd name="connsiteY18" fmla="*/ 4359258 h 5276850"/>
              <a:gd name="connsiteX19" fmla="*/ 0 w 8752208"/>
              <a:gd name="connsiteY19" fmla="*/ 993792 h 5276850"/>
              <a:gd name="connsiteX0" fmla="*/ 8606 w 8760814"/>
              <a:gd name="connsiteY0" fmla="*/ 993792 h 5276850"/>
              <a:gd name="connsiteX1" fmla="*/ 849998 w 8760814"/>
              <a:gd name="connsiteY1" fmla="*/ 152400 h 5276850"/>
              <a:gd name="connsiteX2" fmla="*/ 2142206 w 8760814"/>
              <a:gd name="connsiteY2" fmla="*/ 0 h 5276850"/>
              <a:gd name="connsiteX3" fmla="*/ 5209256 w 8760814"/>
              <a:gd name="connsiteY3" fmla="*/ 228600 h 5276850"/>
              <a:gd name="connsiteX4" fmla="*/ 7606364 w 8760814"/>
              <a:gd name="connsiteY4" fmla="*/ 152400 h 5276850"/>
              <a:gd name="connsiteX5" fmla="*/ 8447756 w 8760814"/>
              <a:gd name="connsiteY5" fmla="*/ 993792 h 5276850"/>
              <a:gd name="connsiteX6" fmla="*/ 8733506 w 8760814"/>
              <a:gd name="connsiteY6" fmla="*/ 1504950 h 5276850"/>
              <a:gd name="connsiteX7" fmla="*/ 8600156 w 8760814"/>
              <a:gd name="connsiteY7" fmla="*/ 2343150 h 5276850"/>
              <a:gd name="connsiteX8" fmla="*/ 8752556 w 8760814"/>
              <a:gd name="connsiteY8" fmla="*/ 3295650 h 5276850"/>
              <a:gd name="connsiteX9" fmla="*/ 8447756 w 8760814"/>
              <a:gd name="connsiteY9" fmla="*/ 4359258 h 5276850"/>
              <a:gd name="connsiteX10" fmla="*/ 7606364 w 8760814"/>
              <a:gd name="connsiteY10" fmla="*/ 5200650 h 5276850"/>
              <a:gd name="connsiteX11" fmla="*/ 6790406 w 8760814"/>
              <a:gd name="connsiteY11" fmla="*/ 5029200 h 5276850"/>
              <a:gd name="connsiteX12" fmla="*/ 5971256 w 8760814"/>
              <a:gd name="connsiteY12" fmla="*/ 5276850 h 5276850"/>
              <a:gd name="connsiteX13" fmla="*/ 4713956 w 8760814"/>
              <a:gd name="connsiteY13" fmla="*/ 5048250 h 5276850"/>
              <a:gd name="connsiteX14" fmla="*/ 3742406 w 8760814"/>
              <a:gd name="connsiteY14" fmla="*/ 5238750 h 5276850"/>
              <a:gd name="connsiteX15" fmla="*/ 3075656 w 8760814"/>
              <a:gd name="connsiteY15" fmla="*/ 5010150 h 5276850"/>
              <a:gd name="connsiteX16" fmla="*/ 2142206 w 8760814"/>
              <a:gd name="connsiteY16" fmla="*/ 5238750 h 5276850"/>
              <a:gd name="connsiteX17" fmla="*/ 830948 w 8760814"/>
              <a:gd name="connsiteY17" fmla="*/ 5067300 h 5276850"/>
              <a:gd name="connsiteX18" fmla="*/ 65756 w 8760814"/>
              <a:gd name="connsiteY18" fmla="*/ 5067300 h 5276850"/>
              <a:gd name="connsiteX19" fmla="*/ 8606 w 8760814"/>
              <a:gd name="connsiteY19" fmla="*/ 4359258 h 5276850"/>
              <a:gd name="connsiteX20" fmla="*/ 8606 w 8760814"/>
              <a:gd name="connsiteY20" fmla="*/ 993792 h 5276850"/>
              <a:gd name="connsiteX0" fmla="*/ 8606 w 8760814"/>
              <a:gd name="connsiteY0" fmla="*/ 993792 h 5276850"/>
              <a:gd name="connsiteX1" fmla="*/ 849998 w 8760814"/>
              <a:gd name="connsiteY1" fmla="*/ 152400 h 5276850"/>
              <a:gd name="connsiteX2" fmla="*/ 2142206 w 8760814"/>
              <a:gd name="connsiteY2" fmla="*/ 0 h 5276850"/>
              <a:gd name="connsiteX3" fmla="*/ 5209256 w 8760814"/>
              <a:gd name="connsiteY3" fmla="*/ 228600 h 5276850"/>
              <a:gd name="connsiteX4" fmla="*/ 7606364 w 8760814"/>
              <a:gd name="connsiteY4" fmla="*/ 152400 h 5276850"/>
              <a:gd name="connsiteX5" fmla="*/ 8447756 w 8760814"/>
              <a:gd name="connsiteY5" fmla="*/ 993792 h 5276850"/>
              <a:gd name="connsiteX6" fmla="*/ 8733506 w 8760814"/>
              <a:gd name="connsiteY6" fmla="*/ 1504950 h 5276850"/>
              <a:gd name="connsiteX7" fmla="*/ 8600156 w 8760814"/>
              <a:gd name="connsiteY7" fmla="*/ 2343150 h 5276850"/>
              <a:gd name="connsiteX8" fmla="*/ 8752556 w 8760814"/>
              <a:gd name="connsiteY8" fmla="*/ 3295650 h 5276850"/>
              <a:gd name="connsiteX9" fmla="*/ 8447756 w 8760814"/>
              <a:gd name="connsiteY9" fmla="*/ 4359258 h 5276850"/>
              <a:gd name="connsiteX10" fmla="*/ 7606364 w 8760814"/>
              <a:gd name="connsiteY10" fmla="*/ 5200650 h 5276850"/>
              <a:gd name="connsiteX11" fmla="*/ 6790406 w 8760814"/>
              <a:gd name="connsiteY11" fmla="*/ 5029200 h 5276850"/>
              <a:gd name="connsiteX12" fmla="*/ 5971256 w 8760814"/>
              <a:gd name="connsiteY12" fmla="*/ 5276850 h 5276850"/>
              <a:gd name="connsiteX13" fmla="*/ 4713956 w 8760814"/>
              <a:gd name="connsiteY13" fmla="*/ 5048250 h 5276850"/>
              <a:gd name="connsiteX14" fmla="*/ 3742406 w 8760814"/>
              <a:gd name="connsiteY14" fmla="*/ 5238750 h 5276850"/>
              <a:gd name="connsiteX15" fmla="*/ 3075656 w 8760814"/>
              <a:gd name="connsiteY15" fmla="*/ 5010150 h 5276850"/>
              <a:gd name="connsiteX16" fmla="*/ 2142206 w 8760814"/>
              <a:gd name="connsiteY16" fmla="*/ 5238750 h 5276850"/>
              <a:gd name="connsiteX17" fmla="*/ 1113506 w 8760814"/>
              <a:gd name="connsiteY17" fmla="*/ 4991100 h 5276850"/>
              <a:gd name="connsiteX18" fmla="*/ 830948 w 8760814"/>
              <a:gd name="connsiteY18" fmla="*/ 5067300 h 5276850"/>
              <a:gd name="connsiteX19" fmla="*/ 65756 w 8760814"/>
              <a:gd name="connsiteY19" fmla="*/ 5067300 h 5276850"/>
              <a:gd name="connsiteX20" fmla="*/ 8606 w 8760814"/>
              <a:gd name="connsiteY20" fmla="*/ 4359258 h 5276850"/>
              <a:gd name="connsiteX21" fmla="*/ 8606 w 8760814"/>
              <a:gd name="connsiteY21" fmla="*/ 993792 h 5276850"/>
              <a:gd name="connsiteX0" fmla="*/ 8606 w 8760814"/>
              <a:gd name="connsiteY0" fmla="*/ 995218 h 5278276"/>
              <a:gd name="connsiteX1" fmla="*/ 849998 w 8760814"/>
              <a:gd name="connsiteY1" fmla="*/ 153826 h 5278276"/>
              <a:gd name="connsiteX2" fmla="*/ 1685006 w 8760814"/>
              <a:gd name="connsiteY2" fmla="*/ 249076 h 5278276"/>
              <a:gd name="connsiteX3" fmla="*/ 2142206 w 8760814"/>
              <a:gd name="connsiteY3" fmla="*/ 1426 h 5278276"/>
              <a:gd name="connsiteX4" fmla="*/ 5209256 w 8760814"/>
              <a:gd name="connsiteY4" fmla="*/ 230026 h 5278276"/>
              <a:gd name="connsiteX5" fmla="*/ 7606364 w 8760814"/>
              <a:gd name="connsiteY5" fmla="*/ 153826 h 5278276"/>
              <a:gd name="connsiteX6" fmla="*/ 8447756 w 8760814"/>
              <a:gd name="connsiteY6" fmla="*/ 995218 h 5278276"/>
              <a:gd name="connsiteX7" fmla="*/ 8733506 w 8760814"/>
              <a:gd name="connsiteY7" fmla="*/ 1506376 h 5278276"/>
              <a:gd name="connsiteX8" fmla="*/ 8600156 w 8760814"/>
              <a:gd name="connsiteY8" fmla="*/ 2344576 h 5278276"/>
              <a:gd name="connsiteX9" fmla="*/ 8752556 w 8760814"/>
              <a:gd name="connsiteY9" fmla="*/ 3297076 h 5278276"/>
              <a:gd name="connsiteX10" fmla="*/ 8447756 w 8760814"/>
              <a:gd name="connsiteY10" fmla="*/ 4360684 h 5278276"/>
              <a:gd name="connsiteX11" fmla="*/ 7606364 w 8760814"/>
              <a:gd name="connsiteY11" fmla="*/ 5202076 h 5278276"/>
              <a:gd name="connsiteX12" fmla="*/ 6790406 w 8760814"/>
              <a:gd name="connsiteY12" fmla="*/ 5030626 h 5278276"/>
              <a:gd name="connsiteX13" fmla="*/ 5971256 w 8760814"/>
              <a:gd name="connsiteY13" fmla="*/ 5278276 h 5278276"/>
              <a:gd name="connsiteX14" fmla="*/ 4713956 w 8760814"/>
              <a:gd name="connsiteY14" fmla="*/ 5049676 h 5278276"/>
              <a:gd name="connsiteX15" fmla="*/ 3742406 w 8760814"/>
              <a:gd name="connsiteY15" fmla="*/ 5240176 h 5278276"/>
              <a:gd name="connsiteX16" fmla="*/ 3075656 w 8760814"/>
              <a:gd name="connsiteY16" fmla="*/ 5011576 h 5278276"/>
              <a:gd name="connsiteX17" fmla="*/ 2142206 w 8760814"/>
              <a:gd name="connsiteY17" fmla="*/ 5240176 h 5278276"/>
              <a:gd name="connsiteX18" fmla="*/ 1113506 w 8760814"/>
              <a:gd name="connsiteY18" fmla="*/ 4992526 h 5278276"/>
              <a:gd name="connsiteX19" fmla="*/ 830948 w 8760814"/>
              <a:gd name="connsiteY19" fmla="*/ 5068726 h 5278276"/>
              <a:gd name="connsiteX20" fmla="*/ 65756 w 8760814"/>
              <a:gd name="connsiteY20" fmla="*/ 5068726 h 5278276"/>
              <a:gd name="connsiteX21" fmla="*/ 8606 w 8760814"/>
              <a:gd name="connsiteY21" fmla="*/ 4360684 h 5278276"/>
              <a:gd name="connsiteX22" fmla="*/ 8606 w 8760814"/>
              <a:gd name="connsiteY22" fmla="*/ 995218 h 5278276"/>
              <a:gd name="connsiteX0" fmla="*/ 8606 w 8760814"/>
              <a:gd name="connsiteY0" fmla="*/ 938470 h 5221528"/>
              <a:gd name="connsiteX1" fmla="*/ 849998 w 8760814"/>
              <a:gd name="connsiteY1" fmla="*/ 97078 h 5221528"/>
              <a:gd name="connsiteX2" fmla="*/ 1685006 w 8760814"/>
              <a:gd name="connsiteY2" fmla="*/ 192328 h 5221528"/>
              <a:gd name="connsiteX3" fmla="*/ 2599406 w 8760814"/>
              <a:gd name="connsiteY3" fmla="*/ 1828 h 5221528"/>
              <a:gd name="connsiteX4" fmla="*/ 5209256 w 8760814"/>
              <a:gd name="connsiteY4" fmla="*/ 173278 h 5221528"/>
              <a:gd name="connsiteX5" fmla="*/ 7606364 w 8760814"/>
              <a:gd name="connsiteY5" fmla="*/ 97078 h 5221528"/>
              <a:gd name="connsiteX6" fmla="*/ 8447756 w 8760814"/>
              <a:gd name="connsiteY6" fmla="*/ 938470 h 5221528"/>
              <a:gd name="connsiteX7" fmla="*/ 8733506 w 8760814"/>
              <a:gd name="connsiteY7" fmla="*/ 1449628 h 5221528"/>
              <a:gd name="connsiteX8" fmla="*/ 8600156 w 8760814"/>
              <a:gd name="connsiteY8" fmla="*/ 2287828 h 5221528"/>
              <a:gd name="connsiteX9" fmla="*/ 8752556 w 8760814"/>
              <a:gd name="connsiteY9" fmla="*/ 3240328 h 5221528"/>
              <a:gd name="connsiteX10" fmla="*/ 8447756 w 8760814"/>
              <a:gd name="connsiteY10" fmla="*/ 4303936 h 5221528"/>
              <a:gd name="connsiteX11" fmla="*/ 7606364 w 8760814"/>
              <a:gd name="connsiteY11" fmla="*/ 5145328 h 5221528"/>
              <a:gd name="connsiteX12" fmla="*/ 6790406 w 8760814"/>
              <a:gd name="connsiteY12" fmla="*/ 4973878 h 5221528"/>
              <a:gd name="connsiteX13" fmla="*/ 5971256 w 8760814"/>
              <a:gd name="connsiteY13" fmla="*/ 5221528 h 5221528"/>
              <a:gd name="connsiteX14" fmla="*/ 4713956 w 8760814"/>
              <a:gd name="connsiteY14" fmla="*/ 4992928 h 5221528"/>
              <a:gd name="connsiteX15" fmla="*/ 3742406 w 8760814"/>
              <a:gd name="connsiteY15" fmla="*/ 5183428 h 5221528"/>
              <a:gd name="connsiteX16" fmla="*/ 3075656 w 8760814"/>
              <a:gd name="connsiteY16" fmla="*/ 4954828 h 5221528"/>
              <a:gd name="connsiteX17" fmla="*/ 2142206 w 8760814"/>
              <a:gd name="connsiteY17" fmla="*/ 5183428 h 5221528"/>
              <a:gd name="connsiteX18" fmla="*/ 1113506 w 8760814"/>
              <a:gd name="connsiteY18" fmla="*/ 4935778 h 5221528"/>
              <a:gd name="connsiteX19" fmla="*/ 830948 w 8760814"/>
              <a:gd name="connsiteY19" fmla="*/ 5011978 h 5221528"/>
              <a:gd name="connsiteX20" fmla="*/ 65756 w 8760814"/>
              <a:gd name="connsiteY20" fmla="*/ 5011978 h 5221528"/>
              <a:gd name="connsiteX21" fmla="*/ 8606 w 8760814"/>
              <a:gd name="connsiteY21" fmla="*/ 4303936 h 5221528"/>
              <a:gd name="connsiteX22" fmla="*/ 8606 w 8760814"/>
              <a:gd name="connsiteY22" fmla="*/ 938470 h 5221528"/>
              <a:gd name="connsiteX0" fmla="*/ 8606 w 8760814"/>
              <a:gd name="connsiteY0" fmla="*/ 938470 h 5221528"/>
              <a:gd name="connsiteX1" fmla="*/ 849998 w 8760814"/>
              <a:gd name="connsiteY1" fmla="*/ 97078 h 5221528"/>
              <a:gd name="connsiteX2" fmla="*/ 1685006 w 8760814"/>
              <a:gd name="connsiteY2" fmla="*/ 192328 h 5221528"/>
              <a:gd name="connsiteX3" fmla="*/ 2599406 w 8760814"/>
              <a:gd name="connsiteY3" fmla="*/ 1828 h 5221528"/>
              <a:gd name="connsiteX4" fmla="*/ 5209256 w 8760814"/>
              <a:gd name="connsiteY4" fmla="*/ 173278 h 5221528"/>
              <a:gd name="connsiteX5" fmla="*/ 7606364 w 8760814"/>
              <a:gd name="connsiteY5" fmla="*/ 97078 h 5221528"/>
              <a:gd name="connsiteX6" fmla="*/ 8447756 w 8760814"/>
              <a:gd name="connsiteY6" fmla="*/ 938470 h 5221528"/>
              <a:gd name="connsiteX7" fmla="*/ 8733506 w 8760814"/>
              <a:gd name="connsiteY7" fmla="*/ 1449628 h 5221528"/>
              <a:gd name="connsiteX8" fmla="*/ 8600156 w 8760814"/>
              <a:gd name="connsiteY8" fmla="*/ 2287828 h 5221528"/>
              <a:gd name="connsiteX9" fmla="*/ 8752556 w 8760814"/>
              <a:gd name="connsiteY9" fmla="*/ 3240328 h 5221528"/>
              <a:gd name="connsiteX10" fmla="*/ 8447756 w 8760814"/>
              <a:gd name="connsiteY10" fmla="*/ 4303936 h 5221528"/>
              <a:gd name="connsiteX11" fmla="*/ 7606364 w 8760814"/>
              <a:gd name="connsiteY11" fmla="*/ 5145328 h 5221528"/>
              <a:gd name="connsiteX12" fmla="*/ 6790406 w 8760814"/>
              <a:gd name="connsiteY12" fmla="*/ 4973878 h 5221528"/>
              <a:gd name="connsiteX13" fmla="*/ 5971256 w 8760814"/>
              <a:gd name="connsiteY13" fmla="*/ 5221528 h 5221528"/>
              <a:gd name="connsiteX14" fmla="*/ 4713956 w 8760814"/>
              <a:gd name="connsiteY14" fmla="*/ 4992928 h 5221528"/>
              <a:gd name="connsiteX15" fmla="*/ 3742406 w 8760814"/>
              <a:gd name="connsiteY15" fmla="*/ 5183428 h 5221528"/>
              <a:gd name="connsiteX16" fmla="*/ 3075656 w 8760814"/>
              <a:gd name="connsiteY16" fmla="*/ 4954828 h 5221528"/>
              <a:gd name="connsiteX17" fmla="*/ 2142206 w 8760814"/>
              <a:gd name="connsiteY17" fmla="*/ 5183428 h 5221528"/>
              <a:gd name="connsiteX18" fmla="*/ 1113506 w 8760814"/>
              <a:gd name="connsiteY18" fmla="*/ 4935778 h 5221528"/>
              <a:gd name="connsiteX19" fmla="*/ 830948 w 8760814"/>
              <a:gd name="connsiteY19" fmla="*/ 5011978 h 5221528"/>
              <a:gd name="connsiteX20" fmla="*/ 65756 w 8760814"/>
              <a:gd name="connsiteY20" fmla="*/ 5011978 h 5221528"/>
              <a:gd name="connsiteX21" fmla="*/ 8606 w 8760814"/>
              <a:gd name="connsiteY21" fmla="*/ 4303936 h 5221528"/>
              <a:gd name="connsiteX22" fmla="*/ 8606 w 8760814"/>
              <a:gd name="connsiteY22" fmla="*/ 938470 h 5221528"/>
              <a:gd name="connsiteX0" fmla="*/ 8606 w 8760814"/>
              <a:gd name="connsiteY0" fmla="*/ 937157 h 5220215"/>
              <a:gd name="connsiteX1" fmla="*/ 849998 w 8760814"/>
              <a:gd name="connsiteY1" fmla="*/ 95765 h 5220215"/>
              <a:gd name="connsiteX2" fmla="*/ 1685006 w 8760814"/>
              <a:gd name="connsiteY2" fmla="*/ 191015 h 5220215"/>
              <a:gd name="connsiteX3" fmla="*/ 2599406 w 8760814"/>
              <a:gd name="connsiteY3" fmla="*/ 515 h 5220215"/>
              <a:gd name="connsiteX4" fmla="*/ 4237706 w 8760814"/>
              <a:gd name="connsiteY4" fmla="*/ 76715 h 5220215"/>
              <a:gd name="connsiteX5" fmla="*/ 5209256 w 8760814"/>
              <a:gd name="connsiteY5" fmla="*/ 171965 h 5220215"/>
              <a:gd name="connsiteX6" fmla="*/ 7606364 w 8760814"/>
              <a:gd name="connsiteY6" fmla="*/ 95765 h 5220215"/>
              <a:gd name="connsiteX7" fmla="*/ 8447756 w 8760814"/>
              <a:gd name="connsiteY7" fmla="*/ 937157 h 5220215"/>
              <a:gd name="connsiteX8" fmla="*/ 8733506 w 8760814"/>
              <a:gd name="connsiteY8" fmla="*/ 1448315 h 5220215"/>
              <a:gd name="connsiteX9" fmla="*/ 8600156 w 8760814"/>
              <a:gd name="connsiteY9" fmla="*/ 2286515 h 5220215"/>
              <a:gd name="connsiteX10" fmla="*/ 8752556 w 8760814"/>
              <a:gd name="connsiteY10" fmla="*/ 3239015 h 5220215"/>
              <a:gd name="connsiteX11" fmla="*/ 8447756 w 8760814"/>
              <a:gd name="connsiteY11" fmla="*/ 4302623 h 5220215"/>
              <a:gd name="connsiteX12" fmla="*/ 7606364 w 8760814"/>
              <a:gd name="connsiteY12" fmla="*/ 5144015 h 5220215"/>
              <a:gd name="connsiteX13" fmla="*/ 6790406 w 8760814"/>
              <a:gd name="connsiteY13" fmla="*/ 4972565 h 5220215"/>
              <a:gd name="connsiteX14" fmla="*/ 5971256 w 8760814"/>
              <a:gd name="connsiteY14" fmla="*/ 5220215 h 5220215"/>
              <a:gd name="connsiteX15" fmla="*/ 4713956 w 8760814"/>
              <a:gd name="connsiteY15" fmla="*/ 4991615 h 5220215"/>
              <a:gd name="connsiteX16" fmla="*/ 3742406 w 8760814"/>
              <a:gd name="connsiteY16" fmla="*/ 5182115 h 5220215"/>
              <a:gd name="connsiteX17" fmla="*/ 3075656 w 8760814"/>
              <a:gd name="connsiteY17" fmla="*/ 4953515 h 5220215"/>
              <a:gd name="connsiteX18" fmla="*/ 2142206 w 8760814"/>
              <a:gd name="connsiteY18" fmla="*/ 5182115 h 5220215"/>
              <a:gd name="connsiteX19" fmla="*/ 1113506 w 8760814"/>
              <a:gd name="connsiteY19" fmla="*/ 4934465 h 5220215"/>
              <a:gd name="connsiteX20" fmla="*/ 830948 w 8760814"/>
              <a:gd name="connsiteY20" fmla="*/ 5010665 h 5220215"/>
              <a:gd name="connsiteX21" fmla="*/ 65756 w 8760814"/>
              <a:gd name="connsiteY21" fmla="*/ 5010665 h 5220215"/>
              <a:gd name="connsiteX22" fmla="*/ 8606 w 8760814"/>
              <a:gd name="connsiteY22" fmla="*/ 4302623 h 5220215"/>
              <a:gd name="connsiteX23" fmla="*/ 8606 w 8760814"/>
              <a:gd name="connsiteY23" fmla="*/ 937157 h 5220215"/>
              <a:gd name="connsiteX0" fmla="*/ 8606 w 8760814"/>
              <a:gd name="connsiteY0" fmla="*/ 938530 h 5221588"/>
              <a:gd name="connsiteX1" fmla="*/ 849998 w 8760814"/>
              <a:gd name="connsiteY1" fmla="*/ 97138 h 5221588"/>
              <a:gd name="connsiteX2" fmla="*/ 1685006 w 8760814"/>
              <a:gd name="connsiteY2" fmla="*/ 192388 h 5221588"/>
              <a:gd name="connsiteX3" fmla="*/ 2599406 w 8760814"/>
              <a:gd name="connsiteY3" fmla="*/ 1888 h 5221588"/>
              <a:gd name="connsiteX4" fmla="*/ 3590006 w 8760814"/>
              <a:gd name="connsiteY4" fmla="*/ 173338 h 5221588"/>
              <a:gd name="connsiteX5" fmla="*/ 4237706 w 8760814"/>
              <a:gd name="connsiteY5" fmla="*/ 78088 h 5221588"/>
              <a:gd name="connsiteX6" fmla="*/ 5209256 w 8760814"/>
              <a:gd name="connsiteY6" fmla="*/ 173338 h 5221588"/>
              <a:gd name="connsiteX7" fmla="*/ 7606364 w 8760814"/>
              <a:gd name="connsiteY7" fmla="*/ 97138 h 5221588"/>
              <a:gd name="connsiteX8" fmla="*/ 8447756 w 8760814"/>
              <a:gd name="connsiteY8" fmla="*/ 938530 h 5221588"/>
              <a:gd name="connsiteX9" fmla="*/ 8733506 w 8760814"/>
              <a:gd name="connsiteY9" fmla="*/ 1449688 h 5221588"/>
              <a:gd name="connsiteX10" fmla="*/ 8600156 w 8760814"/>
              <a:gd name="connsiteY10" fmla="*/ 2287888 h 5221588"/>
              <a:gd name="connsiteX11" fmla="*/ 8752556 w 8760814"/>
              <a:gd name="connsiteY11" fmla="*/ 3240388 h 5221588"/>
              <a:gd name="connsiteX12" fmla="*/ 8447756 w 8760814"/>
              <a:gd name="connsiteY12" fmla="*/ 4303996 h 5221588"/>
              <a:gd name="connsiteX13" fmla="*/ 7606364 w 8760814"/>
              <a:gd name="connsiteY13" fmla="*/ 5145388 h 5221588"/>
              <a:gd name="connsiteX14" fmla="*/ 6790406 w 8760814"/>
              <a:gd name="connsiteY14" fmla="*/ 4973938 h 5221588"/>
              <a:gd name="connsiteX15" fmla="*/ 5971256 w 8760814"/>
              <a:gd name="connsiteY15" fmla="*/ 5221588 h 5221588"/>
              <a:gd name="connsiteX16" fmla="*/ 4713956 w 8760814"/>
              <a:gd name="connsiteY16" fmla="*/ 4992988 h 5221588"/>
              <a:gd name="connsiteX17" fmla="*/ 3742406 w 8760814"/>
              <a:gd name="connsiteY17" fmla="*/ 5183488 h 5221588"/>
              <a:gd name="connsiteX18" fmla="*/ 3075656 w 8760814"/>
              <a:gd name="connsiteY18" fmla="*/ 4954888 h 5221588"/>
              <a:gd name="connsiteX19" fmla="*/ 2142206 w 8760814"/>
              <a:gd name="connsiteY19" fmla="*/ 5183488 h 5221588"/>
              <a:gd name="connsiteX20" fmla="*/ 1113506 w 8760814"/>
              <a:gd name="connsiteY20" fmla="*/ 4935838 h 5221588"/>
              <a:gd name="connsiteX21" fmla="*/ 830948 w 8760814"/>
              <a:gd name="connsiteY21" fmla="*/ 5012038 h 5221588"/>
              <a:gd name="connsiteX22" fmla="*/ 65756 w 8760814"/>
              <a:gd name="connsiteY22" fmla="*/ 5012038 h 5221588"/>
              <a:gd name="connsiteX23" fmla="*/ 8606 w 8760814"/>
              <a:gd name="connsiteY23" fmla="*/ 4303996 h 5221588"/>
              <a:gd name="connsiteX24" fmla="*/ 8606 w 8760814"/>
              <a:gd name="connsiteY24" fmla="*/ 938530 h 5221588"/>
              <a:gd name="connsiteX0" fmla="*/ 19967 w 8772175"/>
              <a:gd name="connsiteY0" fmla="*/ 938530 h 5221588"/>
              <a:gd name="connsiteX1" fmla="*/ 861359 w 8772175"/>
              <a:gd name="connsiteY1" fmla="*/ 97138 h 5221588"/>
              <a:gd name="connsiteX2" fmla="*/ 1696367 w 8772175"/>
              <a:gd name="connsiteY2" fmla="*/ 192388 h 5221588"/>
              <a:gd name="connsiteX3" fmla="*/ 2610767 w 8772175"/>
              <a:gd name="connsiteY3" fmla="*/ 1888 h 5221588"/>
              <a:gd name="connsiteX4" fmla="*/ 3601367 w 8772175"/>
              <a:gd name="connsiteY4" fmla="*/ 173338 h 5221588"/>
              <a:gd name="connsiteX5" fmla="*/ 4249067 w 8772175"/>
              <a:gd name="connsiteY5" fmla="*/ 78088 h 5221588"/>
              <a:gd name="connsiteX6" fmla="*/ 5220617 w 8772175"/>
              <a:gd name="connsiteY6" fmla="*/ 173338 h 5221588"/>
              <a:gd name="connsiteX7" fmla="*/ 7617725 w 8772175"/>
              <a:gd name="connsiteY7" fmla="*/ 97138 h 5221588"/>
              <a:gd name="connsiteX8" fmla="*/ 8459117 w 8772175"/>
              <a:gd name="connsiteY8" fmla="*/ 938530 h 5221588"/>
              <a:gd name="connsiteX9" fmla="*/ 8744867 w 8772175"/>
              <a:gd name="connsiteY9" fmla="*/ 1449688 h 5221588"/>
              <a:gd name="connsiteX10" fmla="*/ 8611517 w 8772175"/>
              <a:gd name="connsiteY10" fmla="*/ 2287888 h 5221588"/>
              <a:gd name="connsiteX11" fmla="*/ 8763917 w 8772175"/>
              <a:gd name="connsiteY11" fmla="*/ 3240388 h 5221588"/>
              <a:gd name="connsiteX12" fmla="*/ 8459117 w 8772175"/>
              <a:gd name="connsiteY12" fmla="*/ 4303996 h 5221588"/>
              <a:gd name="connsiteX13" fmla="*/ 7617725 w 8772175"/>
              <a:gd name="connsiteY13" fmla="*/ 5145388 h 5221588"/>
              <a:gd name="connsiteX14" fmla="*/ 6801767 w 8772175"/>
              <a:gd name="connsiteY14" fmla="*/ 4973938 h 5221588"/>
              <a:gd name="connsiteX15" fmla="*/ 5982617 w 8772175"/>
              <a:gd name="connsiteY15" fmla="*/ 5221588 h 5221588"/>
              <a:gd name="connsiteX16" fmla="*/ 4725317 w 8772175"/>
              <a:gd name="connsiteY16" fmla="*/ 4992988 h 5221588"/>
              <a:gd name="connsiteX17" fmla="*/ 3753767 w 8772175"/>
              <a:gd name="connsiteY17" fmla="*/ 5183488 h 5221588"/>
              <a:gd name="connsiteX18" fmla="*/ 3087017 w 8772175"/>
              <a:gd name="connsiteY18" fmla="*/ 4954888 h 5221588"/>
              <a:gd name="connsiteX19" fmla="*/ 2153567 w 8772175"/>
              <a:gd name="connsiteY19" fmla="*/ 5183488 h 5221588"/>
              <a:gd name="connsiteX20" fmla="*/ 1124867 w 8772175"/>
              <a:gd name="connsiteY20" fmla="*/ 4935838 h 5221588"/>
              <a:gd name="connsiteX21" fmla="*/ 842309 w 8772175"/>
              <a:gd name="connsiteY21" fmla="*/ 5012038 h 5221588"/>
              <a:gd name="connsiteX22" fmla="*/ 77117 w 8772175"/>
              <a:gd name="connsiteY22" fmla="*/ 5012038 h 5221588"/>
              <a:gd name="connsiteX23" fmla="*/ 19967 w 8772175"/>
              <a:gd name="connsiteY23" fmla="*/ 4303996 h 5221588"/>
              <a:gd name="connsiteX24" fmla="*/ 158910 w 8772175"/>
              <a:gd name="connsiteY24" fmla="*/ 1665655 h 5221588"/>
              <a:gd name="connsiteX25" fmla="*/ 19967 w 8772175"/>
              <a:gd name="connsiteY25" fmla="*/ 938530 h 5221588"/>
              <a:gd name="connsiteX0" fmla="*/ 26791 w 8778999"/>
              <a:gd name="connsiteY0" fmla="*/ 938530 h 5221588"/>
              <a:gd name="connsiteX1" fmla="*/ 868183 w 8778999"/>
              <a:gd name="connsiteY1" fmla="*/ 97138 h 5221588"/>
              <a:gd name="connsiteX2" fmla="*/ 1703191 w 8778999"/>
              <a:gd name="connsiteY2" fmla="*/ 192388 h 5221588"/>
              <a:gd name="connsiteX3" fmla="*/ 2617591 w 8778999"/>
              <a:gd name="connsiteY3" fmla="*/ 1888 h 5221588"/>
              <a:gd name="connsiteX4" fmla="*/ 3608191 w 8778999"/>
              <a:gd name="connsiteY4" fmla="*/ 173338 h 5221588"/>
              <a:gd name="connsiteX5" fmla="*/ 4255891 w 8778999"/>
              <a:gd name="connsiteY5" fmla="*/ 78088 h 5221588"/>
              <a:gd name="connsiteX6" fmla="*/ 5227441 w 8778999"/>
              <a:gd name="connsiteY6" fmla="*/ 173338 h 5221588"/>
              <a:gd name="connsiteX7" fmla="*/ 7624549 w 8778999"/>
              <a:gd name="connsiteY7" fmla="*/ 97138 h 5221588"/>
              <a:gd name="connsiteX8" fmla="*/ 8465941 w 8778999"/>
              <a:gd name="connsiteY8" fmla="*/ 938530 h 5221588"/>
              <a:gd name="connsiteX9" fmla="*/ 8751691 w 8778999"/>
              <a:gd name="connsiteY9" fmla="*/ 1449688 h 5221588"/>
              <a:gd name="connsiteX10" fmla="*/ 8618341 w 8778999"/>
              <a:gd name="connsiteY10" fmla="*/ 2287888 h 5221588"/>
              <a:gd name="connsiteX11" fmla="*/ 8770741 w 8778999"/>
              <a:gd name="connsiteY11" fmla="*/ 3240388 h 5221588"/>
              <a:gd name="connsiteX12" fmla="*/ 8465941 w 8778999"/>
              <a:gd name="connsiteY12" fmla="*/ 4303996 h 5221588"/>
              <a:gd name="connsiteX13" fmla="*/ 7624549 w 8778999"/>
              <a:gd name="connsiteY13" fmla="*/ 5145388 h 5221588"/>
              <a:gd name="connsiteX14" fmla="*/ 6808591 w 8778999"/>
              <a:gd name="connsiteY14" fmla="*/ 4973938 h 5221588"/>
              <a:gd name="connsiteX15" fmla="*/ 5989441 w 8778999"/>
              <a:gd name="connsiteY15" fmla="*/ 5221588 h 5221588"/>
              <a:gd name="connsiteX16" fmla="*/ 4732141 w 8778999"/>
              <a:gd name="connsiteY16" fmla="*/ 4992988 h 5221588"/>
              <a:gd name="connsiteX17" fmla="*/ 3760591 w 8778999"/>
              <a:gd name="connsiteY17" fmla="*/ 5183488 h 5221588"/>
              <a:gd name="connsiteX18" fmla="*/ 3093841 w 8778999"/>
              <a:gd name="connsiteY18" fmla="*/ 4954888 h 5221588"/>
              <a:gd name="connsiteX19" fmla="*/ 2160391 w 8778999"/>
              <a:gd name="connsiteY19" fmla="*/ 5183488 h 5221588"/>
              <a:gd name="connsiteX20" fmla="*/ 1131691 w 8778999"/>
              <a:gd name="connsiteY20" fmla="*/ 4935838 h 5221588"/>
              <a:gd name="connsiteX21" fmla="*/ 849133 w 8778999"/>
              <a:gd name="connsiteY21" fmla="*/ 5012038 h 5221588"/>
              <a:gd name="connsiteX22" fmla="*/ 83941 w 8778999"/>
              <a:gd name="connsiteY22" fmla="*/ 5012038 h 5221588"/>
              <a:gd name="connsiteX23" fmla="*/ 26791 w 8778999"/>
              <a:gd name="connsiteY23" fmla="*/ 4303996 h 5221588"/>
              <a:gd name="connsiteX24" fmla="*/ 7329 w 8778999"/>
              <a:gd name="connsiteY24" fmla="*/ 2247913 h 5221588"/>
              <a:gd name="connsiteX25" fmla="*/ 165734 w 8778999"/>
              <a:gd name="connsiteY25" fmla="*/ 1665655 h 5221588"/>
              <a:gd name="connsiteX26" fmla="*/ 26791 w 8778999"/>
              <a:gd name="connsiteY26" fmla="*/ 938530 h 52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78999" h="5221588">
                <a:moveTo>
                  <a:pt x="26791" y="938530"/>
                </a:moveTo>
                <a:cubicBezTo>
                  <a:pt x="26791" y="473842"/>
                  <a:pt x="403495" y="97138"/>
                  <a:pt x="868183" y="97138"/>
                </a:cubicBezTo>
                <a:cubicBezTo>
                  <a:pt x="1134883" y="-52619"/>
                  <a:pt x="1487823" y="217788"/>
                  <a:pt x="1703191" y="192388"/>
                </a:cubicBezTo>
                <a:cubicBezTo>
                  <a:pt x="1918559" y="166988"/>
                  <a:pt x="2303266" y="24113"/>
                  <a:pt x="2617591" y="1888"/>
                </a:cubicBezTo>
                <a:cubicBezTo>
                  <a:pt x="2931916" y="-20337"/>
                  <a:pt x="3335141" y="160638"/>
                  <a:pt x="3608191" y="173338"/>
                </a:cubicBezTo>
                <a:cubicBezTo>
                  <a:pt x="3881241" y="186038"/>
                  <a:pt x="3982841" y="59038"/>
                  <a:pt x="4255891" y="78088"/>
                </a:cubicBezTo>
                <a:cubicBezTo>
                  <a:pt x="4528941" y="97138"/>
                  <a:pt x="4665998" y="182863"/>
                  <a:pt x="5227441" y="173338"/>
                </a:cubicBezTo>
                <a:cubicBezTo>
                  <a:pt x="5788884" y="163813"/>
                  <a:pt x="7100674" y="-36744"/>
                  <a:pt x="7624549" y="97138"/>
                </a:cubicBezTo>
                <a:cubicBezTo>
                  <a:pt x="8089237" y="97138"/>
                  <a:pt x="8465941" y="473842"/>
                  <a:pt x="8465941" y="938530"/>
                </a:cubicBezTo>
                <a:cubicBezTo>
                  <a:pt x="8459591" y="1108916"/>
                  <a:pt x="8758041" y="1279302"/>
                  <a:pt x="8751691" y="1449688"/>
                </a:cubicBezTo>
                <a:cubicBezTo>
                  <a:pt x="8802491" y="1674581"/>
                  <a:pt x="8615166" y="1989438"/>
                  <a:pt x="8618341" y="2287888"/>
                </a:cubicBezTo>
                <a:cubicBezTo>
                  <a:pt x="8621516" y="2586338"/>
                  <a:pt x="8821541" y="2904370"/>
                  <a:pt x="8770741" y="3240388"/>
                </a:cubicBezTo>
                <a:lnTo>
                  <a:pt x="8465941" y="4303996"/>
                </a:lnTo>
                <a:cubicBezTo>
                  <a:pt x="8465941" y="4768684"/>
                  <a:pt x="8089237" y="5145388"/>
                  <a:pt x="7624549" y="5145388"/>
                </a:cubicBezTo>
                <a:cubicBezTo>
                  <a:pt x="7352563" y="5139038"/>
                  <a:pt x="7080577" y="4980288"/>
                  <a:pt x="6808591" y="4973938"/>
                </a:cubicBezTo>
                <a:cubicBezTo>
                  <a:pt x="6535541" y="4992988"/>
                  <a:pt x="6262491" y="5202538"/>
                  <a:pt x="5989441" y="5221588"/>
                </a:cubicBezTo>
                <a:cubicBezTo>
                  <a:pt x="5563991" y="5196188"/>
                  <a:pt x="5157591" y="5018388"/>
                  <a:pt x="4732141" y="4992988"/>
                </a:cubicBezTo>
                <a:cubicBezTo>
                  <a:pt x="4433691" y="4999338"/>
                  <a:pt x="4059041" y="5177138"/>
                  <a:pt x="3760591" y="5183488"/>
                </a:cubicBezTo>
                <a:cubicBezTo>
                  <a:pt x="3544691" y="5177138"/>
                  <a:pt x="3309741" y="4961238"/>
                  <a:pt x="3093841" y="4954888"/>
                </a:cubicBezTo>
                <a:cubicBezTo>
                  <a:pt x="2782691" y="4980288"/>
                  <a:pt x="2471541" y="5158088"/>
                  <a:pt x="2160391" y="5183488"/>
                </a:cubicBezTo>
                <a:cubicBezTo>
                  <a:pt x="1804791" y="5132688"/>
                  <a:pt x="1487291" y="4986638"/>
                  <a:pt x="1131691" y="4935838"/>
                </a:cubicBezTo>
                <a:lnTo>
                  <a:pt x="849133" y="5012038"/>
                </a:lnTo>
                <a:cubicBezTo>
                  <a:pt x="541158" y="4954888"/>
                  <a:pt x="220998" y="5130045"/>
                  <a:pt x="83941" y="5012038"/>
                </a:cubicBezTo>
                <a:cubicBezTo>
                  <a:pt x="-53116" y="4894031"/>
                  <a:pt x="16459" y="4761218"/>
                  <a:pt x="26791" y="4303996"/>
                </a:cubicBezTo>
                <a:cubicBezTo>
                  <a:pt x="37123" y="3846774"/>
                  <a:pt x="-15828" y="2687636"/>
                  <a:pt x="7329" y="2247913"/>
                </a:cubicBezTo>
                <a:cubicBezTo>
                  <a:pt x="30486" y="1808190"/>
                  <a:pt x="185591" y="1887351"/>
                  <a:pt x="165734" y="1665655"/>
                </a:cubicBezTo>
                <a:lnTo>
                  <a:pt x="26791" y="93853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GB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màu và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273" b="86327" l="3674" r="21470">
                        <a14:backgroundMark x1="8152" y1="68655" x2="12916" y2="65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0" t="65728" r="78815" b="16297"/>
          <a:stretch/>
        </p:blipFill>
        <p:spPr>
          <a:xfrm>
            <a:off x="834796" y="359963"/>
            <a:ext cx="2947916" cy="2722731"/>
          </a:xfrm>
          <a:prstGeom prst="rect">
            <a:avLst/>
          </a:prstGeom>
        </p:spPr>
      </p:pic>
      <p:sp>
        <p:nvSpPr>
          <p:cNvPr id="8" name="CÂU HỎI"/>
          <p:cNvSpPr txBox="1"/>
          <p:nvPr/>
        </p:nvSpPr>
        <p:spPr>
          <a:xfrm>
            <a:off x="3782711" y="784727"/>
            <a:ext cx="1252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Câu</a:t>
            </a:r>
            <a:r>
              <a:rPr lang="en-US" sz="5400" b="1" dirty="0"/>
              <a:t> 1: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bé</a:t>
            </a:r>
            <a:r>
              <a:rPr lang="en-US" sz="5400" b="1" dirty="0"/>
              <a:t> </a:t>
            </a:r>
            <a:r>
              <a:rPr lang="en-US" sz="5400" b="1" dirty="0" err="1"/>
              <a:t>bằng</a:t>
            </a:r>
            <a:r>
              <a:rPr lang="en-US" sz="5400" b="1" dirty="0"/>
              <a:t> 3,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lớn</a:t>
            </a:r>
            <a:r>
              <a:rPr lang="en-US" sz="5400" b="1" dirty="0"/>
              <a:t> </a:t>
            </a:r>
            <a:r>
              <a:rPr lang="en-US" sz="5400" b="1" dirty="0" err="1"/>
              <a:t>bằng</a:t>
            </a:r>
            <a:r>
              <a:rPr lang="en-US" sz="5400" b="1" dirty="0"/>
              <a:t> 5. </a:t>
            </a:r>
            <a:r>
              <a:rPr lang="en-US" sz="5400" b="1" dirty="0" err="1"/>
              <a:t>Hãy</a:t>
            </a:r>
            <a:r>
              <a:rPr lang="en-US" sz="5400" b="1" dirty="0"/>
              <a:t> </a:t>
            </a:r>
            <a:r>
              <a:rPr lang="en-US" sz="5400" b="1" dirty="0" err="1"/>
              <a:t>viết</a:t>
            </a:r>
            <a:r>
              <a:rPr lang="en-US" sz="5400" b="1" dirty="0"/>
              <a:t> </a:t>
            </a:r>
            <a:r>
              <a:rPr lang="en-US" sz="5400" b="1" dirty="0" err="1"/>
              <a:t>tỉ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của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bé</a:t>
            </a:r>
            <a:r>
              <a:rPr lang="en-US" sz="5400" b="1" dirty="0"/>
              <a:t> </a:t>
            </a:r>
            <a:r>
              <a:rPr lang="en-US" sz="5400" b="1" dirty="0" err="1"/>
              <a:t>và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lớn</a:t>
            </a:r>
            <a:r>
              <a:rPr lang="en-US" sz="5400" b="1" dirty="0"/>
              <a:t>.</a:t>
            </a:r>
          </a:p>
        </p:txBody>
      </p:sp>
      <p:grpSp>
        <p:nvGrpSpPr>
          <p:cNvPr id="13" name="A"/>
          <p:cNvGrpSpPr/>
          <p:nvPr/>
        </p:nvGrpSpPr>
        <p:grpSpPr>
          <a:xfrm>
            <a:off x="3003125" y="2892874"/>
            <a:ext cx="12382536" cy="2857604"/>
            <a:chOff x="1660889" y="1928582"/>
            <a:chExt cx="8255024" cy="1905069"/>
          </a:xfrm>
        </p:grpSpPr>
        <p:sp>
          <p:nvSpPr>
            <p:cNvPr id="2" name="Rounded Rectangle 1"/>
            <p:cNvSpPr/>
            <p:nvPr/>
          </p:nvSpPr>
          <p:spPr>
            <a:xfrm>
              <a:off x="2953034" y="2230839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9594" b="42874" l="18083" r="319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2" t="28125" r="67423" b="57083"/>
            <a:stretch/>
          </p:blipFill>
          <p:spPr>
            <a:xfrm>
              <a:off x="1660889" y="1928582"/>
              <a:ext cx="2253886" cy="19050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88006" y="2311399"/>
                  <a:ext cx="3150975" cy="1217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6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6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6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8006" y="2311399"/>
                  <a:ext cx="3150975" cy="12179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B"/>
          <p:cNvGrpSpPr/>
          <p:nvPr/>
        </p:nvGrpSpPr>
        <p:grpSpPr>
          <a:xfrm>
            <a:off x="3374141" y="4560963"/>
            <a:ext cx="12011520" cy="4210388"/>
            <a:chOff x="1908233" y="3063528"/>
            <a:chExt cx="8007680" cy="2806925"/>
          </a:xfrm>
        </p:grpSpPr>
        <p:sp>
          <p:nvSpPr>
            <p:cNvPr id="9" name="Rounded Rectangle 1"/>
            <p:cNvSpPr/>
            <p:nvPr/>
          </p:nvSpPr>
          <p:spPr>
            <a:xfrm>
              <a:off x="2953034" y="3765888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958" b="43958" l="47774" r="57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8" t="27083" r="41009" b="54167"/>
            <a:stretch/>
          </p:blipFill>
          <p:spPr>
            <a:xfrm>
              <a:off x="1908233" y="3063528"/>
              <a:ext cx="2089601" cy="28069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46806" y="3909086"/>
                  <a:ext cx="2134552" cy="1029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6806" y="3909086"/>
                  <a:ext cx="2134552" cy="102917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C"/>
          <p:cNvGrpSpPr/>
          <p:nvPr/>
        </p:nvGrpSpPr>
        <p:grpSpPr>
          <a:xfrm>
            <a:off x="3782711" y="7715249"/>
            <a:ext cx="11602950" cy="2571752"/>
            <a:chOff x="2180613" y="5143499"/>
            <a:chExt cx="7735300" cy="1714501"/>
          </a:xfrm>
        </p:grpSpPr>
        <p:sp>
          <p:nvSpPr>
            <p:cNvPr id="10" name="Rounded Rectangle 1"/>
            <p:cNvSpPr/>
            <p:nvPr/>
          </p:nvSpPr>
          <p:spPr>
            <a:xfrm>
              <a:off x="2953034" y="5300937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8738" b="71017" l="54977" r="74830">
                          <a14:foregroundMark x1="59940" y1="34344" x2="60322" y2="38971"/>
                          <a14:foregroundMark x1="60867" y1="40012" x2="64058" y2="39369"/>
                          <a14:foregroundMark x1="63512" y1="32874" x2="63976" y2="34743"/>
                          <a14:foregroundMark x1="95773" y1="49050" x2="95773" y2="49050"/>
                          <a14:foregroundMark x1="73439" y1="57138" x2="73439" y2="57138"/>
                          <a14:foregroundMark x1="74830" y1="71017" x2="74830" y2="710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96" t="29607" r="34531" b="57786"/>
            <a:stretch/>
          </p:blipFill>
          <p:spPr>
            <a:xfrm>
              <a:off x="2180613" y="5143499"/>
              <a:ext cx="1214438" cy="17145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97606" y="5461000"/>
                  <a:ext cx="2134552" cy="1102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5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5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606" y="5461000"/>
                  <a:ext cx="2134552" cy="110235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ĐÚNG"/>
          <p:cNvGrpSpPr/>
          <p:nvPr/>
        </p:nvGrpSpPr>
        <p:grpSpPr>
          <a:xfrm>
            <a:off x="13735941" y="2781665"/>
            <a:ext cx="3724350" cy="3068312"/>
            <a:chOff x="9017952" y="1715472"/>
            <a:chExt cx="2592355" cy="22898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223762" y="2109586"/>
              <a:ext cx="2386545" cy="18957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66" b="50139" l="23055" r="75855">
                          <a14:foregroundMark x1="36000" y1="44708" x2="38618" y2="44220"/>
                          <a14:foregroundMark x1="42473" y1="30989" x2="58691" y2="99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5" t="4905" r="23174" b="49371"/>
            <a:stretch/>
          </p:blipFill>
          <p:spPr>
            <a:xfrm rot="2573669" flipH="1">
              <a:off x="9017952" y="1715472"/>
              <a:ext cx="827346" cy="788226"/>
            </a:xfrm>
            <a:prstGeom prst="rect">
              <a:avLst/>
            </a:prstGeom>
          </p:spPr>
        </p:pic>
      </p:grpSp>
      <p:grpSp>
        <p:nvGrpSpPr>
          <p:cNvPr id="23" name="SAI 1"/>
          <p:cNvGrpSpPr/>
          <p:nvPr/>
        </p:nvGrpSpPr>
        <p:grpSpPr>
          <a:xfrm>
            <a:off x="13608593" y="5362858"/>
            <a:ext cx="3715286" cy="2588549"/>
            <a:chOff x="8731201" y="3575238"/>
            <a:chExt cx="2670077" cy="18002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115498" y="3681989"/>
              <a:ext cx="2285780" cy="16934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0418" b="94081" l="23782" r="75855">
                          <a14:foregroundMark x1="35491" y1="56825" x2="38836" y2="56825"/>
                          <a14:foregroundMark x1="40800" y1="69638" x2="57964" y2="90181"/>
                          <a14:foregroundMark x1="44145" y1="68942" x2="57236" y2="8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t="49943" r="23652" b="6161"/>
            <a:stretch/>
          </p:blipFill>
          <p:spPr>
            <a:xfrm rot="2214022" flipH="1">
              <a:off x="8731201" y="3575238"/>
              <a:ext cx="763605" cy="698153"/>
            </a:xfrm>
            <a:prstGeom prst="rect">
              <a:avLst/>
            </a:prstGeom>
          </p:spPr>
        </p:pic>
      </p:grpSp>
      <p:grpSp>
        <p:nvGrpSpPr>
          <p:cNvPr id="24" name="SAI 2"/>
          <p:cNvGrpSpPr/>
          <p:nvPr/>
        </p:nvGrpSpPr>
        <p:grpSpPr>
          <a:xfrm>
            <a:off x="13887509" y="7789757"/>
            <a:ext cx="3716894" cy="2422734"/>
            <a:chOff x="8731201" y="3575238"/>
            <a:chExt cx="2670077" cy="18002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115498" y="3681989"/>
              <a:ext cx="2285780" cy="16934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50418" b="94081" l="23782" r="75855">
                          <a14:foregroundMark x1="35491" y1="56825" x2="38836" y2="56825"/>
                          <a14:foregroundMark x1="40800" y1="69638" x2="57964" y2="90181"/>
                          <a14:foregroundMark x1="44145" y1="68942" x2="57236" y2="8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t="49943" r="23652" b="6161"/>
            <a:stretch/>
          </p:blipFill>
          <p:spPr>
            <a:xfrm rot="2214022" flipH="1">
              <a:off x="8731201" y="3575238"/>
              <a:ext cx="763605" cy="698153"/>
            </a:xfrm>
            <a:prstGeom prst="rect">
              <a:avLst/>
            </a:prstGeom>
          </p:spPr>
        </p:pic>
      </p:grpSp>
      <p:pic>
        <p:nvPicPr>
          <p:cNvPr id="27" name="Picture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100" b="94175" l="9891" r="89988">
                        <a14:foregroundMark x1="66869" y1="56432" x2="68265" y2="54490"/>
                        <a14:foregroundMark x1="70813" y1="58677" x2="70813" y2="60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247" y="4701761"/>
            <a:ext cx="5851742" cy="60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/>
        </p:nvSpPr>
        <p:spPr>
          <a:xfrm>
            <a:off x="2804156" y="359963"/>
            <a:ext cx="13933746" cy="2678643"/>
          </a:xfrm>
          <a:custGeom>
            <a:avLst/>
            <a:gdLst>
              <a:gd name="connsiteX0" fmla="*/ 0 w 8439150"/>
              <a:gd name="connsiteY0" fmla="*/ 841392 h 5048250"/>
              <a:gd name="connsiteX1" fmla="*/ 841392 w 8439150"/>
              <a:gd name="connsiteY1" fmla="*/ 0 h 5048250"/>
              <a:gd name="connsiteX2" fmla="*/ 7597758 w 8439150"/>
              <a:gd name="connsiteY2" fmla="*/ 0 h 5048250"/>
              <a:gd name="connsiteX3" fmla="*/ 8439150 w 8439150"/>
              <a:gd name="connsiteY3" fmla="*/ 841392 h 5048250"/>
              <a:gd name="connsiteX4" fmla="*/ 8439150 w 8439150"/>
              <a:gd name="connsiteY4" fmla="*/ 4206858 h 5048250"/>
              <a:gd name="connsiteX5" fmla="*/ 7597758 w 8439150"/>
              <a:gd name="connsiteY5" fmla="*/ 5048250 h 5048250"/>
              <a:gd name="connsiteX6" fmla="*/ 841392 w 8439150"/>
              <a:gd name="connsiteY6" fmla="*/ 5048250 h 5048250"/>
              <a:gd name="connsiteX7" fmla="*/ 0 w 8439150"/>
              <a:gd name="connsiteY7" fmla="*/ 4206858 h 5048250"/>
              <a:gd name="connsiteX8" fmla="*/ 0 w 8439150"/>
              <a:gd name="connsiteY8" fmla="*/ 841392 h 50482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7597758 w 8439150"/>
              <a:gd name="connsiteY3" fmla="*/ 152400 h 5200650"/>
              <a:gd name="connsiteX4" fmla="*/ 8439150 w 8439150"/>
              <a:gd name="connsiteY4" fmla="*/ 993792 h 5200650"/>
              <a:gd name="connsiteX5" fmla="*/ 8439150 w 8439150"/>
              <a:gd name="connsiteY5" fmla="*/ 4359258 h 5200650"/>
              <a:gd name="connsiteX6" fmla="*/ 7597758 w 8439150"/>
              <a:gd name="connsiteY6" fmla="*/ 5200650 h 5200650"/>
              <a:gd name="connsiteX7" fmla="*/ 841392 w 8439150"/>
              <a:gd name="connsiteY7" fmla="*/ 5200650 h 5200650"/>
              <a:gd name="connsiteX8" fmla="*/ 0 w 8439150"/>
              <a:gd name="connsiteY8" fmla="*/ 4359258 h 5200650"/>
              <a:gd name="connsiteX9" fmla="*/ 0 w 8439150"/>
              <a:gd name="connsiteY9" fmla="*/ 993792 h 52006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7597758 w 8439150"/>
              <a:gd name="connsiteY3" fmla="*/ 152400 h 5200650"/>
              <a:gd name="connsiteX4" fmla="*/ 8439150 w 8439150"/>
              <a:gd name="connsiteY4" fmla="*/ 993792 h 5200650"/>
              <a:gd name="connsiteX5" fmla="*/ 8439150 w 8439150"/>
              <a:gd name="connsiteY5" fmla="*/ 4359258 h 5200650"/>
              <a:gd name="connsiteX6" fmla="*/ 7597758 w 8439150"/>
              <a:gd name="connsiteY6" fmla="*/ 5200650 h 5200650"/>
              <a:gd name="connsiteX7" fmla="*/ 841392 w 8439150"/>
              <a:gd name="connsiteY7" fmla="*/ 5200650 h 5200650"/>
              <a:gd name="connsiteX8" fmla="*/ 0 w 8439150"/>
              <a:gd name="connsiteY8" fmla="*/ 4359258 h 5200650"/>
              <a:gd name="connsiteX9" fmla="*/ 0 w 8439150"/>
              <a:gd name="connsiteY9" fmla="*/ 993792 h 52006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5200650 w 8439150"/>
              <a:gd name="connsiteY3" fmla="*/ 228600 h 5200650"/>
              <a:gd name="connsiteX4" fmla="*/ 7597758 w 8439150"/>
              <a:gd name="connsiteY4" fmla="*/ 152400 h 5200650"/>
              <a:gd name="connsiteX5" fmla="*/ 8439150 w 8439150"/>
              <a:gd name="connsiteY5" fmla="*/ 993792 h 5200650"/>
              <a:gd name="connsiteX6" fmla="*/ 8439150 w 8439150"/>
              <a:gd name="connsiteY6" fmla="*/ 4359258 h 5200650"/>
              <a:gd name="connsiteX7" fmla="*/ 7597758 w 8439150"/>
              <a:gd name="connsiteY7" fmla="*/ 5200650 h 5200650"/>
              <a:gd name="connsiteX8" fmla="*/ 841392 w 8439150"/>
              <a:gd name="connsiteY8" fmla="*/ 5200650 h 5200650"/>
              <a:gd name="connsiteX9" fmla="*/ 0 w 8439150"/>
              <a:gd name="connsiteY9" fmla="*/ 4359258 h 5200650"/>
              <a:gd name="connsiteX10" fmla="*/ 0 w 8439150"/>
              <a:gd name="connsiteY10" fmla="*/ 993792 h 5200650"/>
              <a:gd name="connsiteX0" fmla="*/ 0 w 8724999"/>
              <a:gd name="connsiteY0" fmla="*/ 993792 h 5200650"/>
              <a:gd name="connsiteX1" fmla="*/ 841392 w 8724999"/>
              <a:gd name="connsiteY1" fmla="*/ 152400 h 5200650"/>
              <a:gd name="connsiteX2" fmla="*/ 2133600 w 8724999"/>
              <a:gd name="connsiteY2" fmla="*/ 0 h 5200650"/>
              <a:gd name="connsiteX3" fmla="*/ 5200650 w 8724999"/>
              <a:gd name="connsiteY3" fmla="*/ 228600 h 5200650"/>
              <a:gd name="connsiteX4" fmla="*/ 7597758 w 8724999"/>
              <a:gd name="connsiteY4" fmla="*/ 152400 h 5200650"/>
              <a:gd name="connsiteX5" fmla="*/ 8439150 w 8724999"/>
              <a:gd name="connsiteY5" fmla="*/ 993792 h 5200650"/>
              <a:gd name="connsiteX6" fmla="*/ 8724900 w 8724999"/>
              <a:gd name="connsiteY6" fmla="*/ 1504950 h 5200650"/>
              <a:gd name="connsiteX7" fmla="*/ 8439150 w 8724999"/>
              <a:gd name="connsiteY7" fmla="*/ 4359258 h 5200650"/>
              <a:gd name="connsiteX8" fmla="*/ 7597758 w 8724999"/>
              <a:gd name="connsiteY8" fmla="*/ 5200650 h 5200650"/>
              <a:gd name="connsiteX9" fmla="*/ 841392 w 8724999"/>
              <a:gd name="connsiteY9" fmla="*/ 5200650 h 5200650"/>
              <a:gd name="connsiteX10" fmla="*/ 0 w 8724999"/>
              <a:gd name="connsiteY10" fmla="*/ 4359258 h 5200650"/>
              <a:gd name="connsiteX11" fmla="*/ 0 w 8724999"/>
              <a:gd name="connsiteY11" fmla="*/ 993792 h 5200650"/>
              <a:gd name="connsiteX0" fmla="*/ 0 w 8758521"/>
              <a:gd name="connsiteY0" fmla="*/ 993792 h 5200650"/>
              <a:gd name="connsiteX1" fmla="*/ 841392 w 8758521"/>
              <a:gd name="connsiteY1" fmla="*/ 152400 h 5200650"/>
              <a:gd name="connsiteX2" fmla="*/ 2133600 w 8758521"/>
              <a:gd name="connsiteY2" fmla="*/ 0 h 5200650"/>
              <a:gd name="connsiteX3" fmla="*/ 5200650 w 8758521"/>
              <a:gd name="connsiteY3" fmla="*/ 228600 h 5200650"/>
              <a:gd name="connsiteX4" fmla="*/ 7597758 w 8758521"/>
              <a:gd name="connsiteY4" fmla="*/ 152400 h 5200650"/>
              <a:gd name="connsiteX5" fmla="*/ 8439150 w 8758521"/>
              <a:gd name="connsiteY5" fmla="*/ 993792 h 5200650"/>
              <a:gd name="connsiteX6" fmla="*/ 8724900 w 8758521"/>
              <a:gd name="connsiteY6" fmla="*/ 1504950 h 5200650"/>
              <a:gd name="connsiteX7" fmla="*/ 8743950 w 8758521"/>
              <a:gd name="connsiteY7" fmla="*/ 3295650 h 5200650"/>
              <a:gd name="connsiteX8" fmla="*/ 8439150 w 8758521"/>
              <a:gd name="connsiteY8" fmla="*/ 4359258 h 5200650"/>
              <a:gd name="connsiteX9" fmla="*/ 7597758 w 8758521"/>
              <a:gd name="connsiteY9" fmla="*/ 5200650 h 5200650"/>
              <a:gd name="connsiteX10" fmla="*/ 841392 w 8758521"/>
              <a:gd name="connsiteY10" fmla="*/ 5200650 h 5200650"/>
              <a:gd name="connsiteX11" fmla="*/ 0 w 8758521"/>
              <a:gd name="connsiteY11" fmla="*/ 4359258 h 5200650"/>
              <a:gd name="connsiteX12" fmla="*/ 0 w 8758521"/>
              <a:gd name="connsiteY12" fmla="*/ 993792 h 5200650"/>
              <a:gd name="connsiteX0" fmla="*/ 0 w 8752208"/>
              <a:gd name="connsiteY0" fmla="*/ 993792 h 5200650"/>
              <a:gd name="connsiteX1" fmla="*/ 841392 w 8752208"/>
              <a:gd name="connsiteY1" fmla="*/ 152400 h 5200650"/>
              <a:gd name="connsiteX2" fmla="*/ 2133600 w 8752208"/>
              <a:gd name="connsiteY2" fmla="*/ 0 h 5200650"/>
              <a:gd name="connsiteX3" fmla="*/ 5200650 w 8752208"/>
              <a:gd name="connsiteY3" fmla="*/ 228600 h 5200650"/>
              <a:gd name="connsiteX4" fmla="*/ 7597758 w 8752208"/>
              <a:gd name="connsiteY4" fmla="*/ 152400 h 5200650"/>
              <a:gd name="connsiteX5" fmla="*/ 8439150 w 8752208"/>
              <a:gd name="connsiteY5" fmla="*/ 993792 h 5200650"/>
              <a:gd name="connsiteX6" fmla="*/ 8724900 w 8752208"/>
              <a:gd name="connsiteY6" fmla="*/ 1504950 h 5200650"/>
              <a:gd name="connsiteX7" fmla="*/ 8591550 w 8752208"/>
              <a:gd name="connsiteY7" fmla="*/ 2343150 h 5200650"/>
              <a:gd name="connsiteX8" fmla="*/ 8743950 w 8752208"/>
              <a:gd name="connsiteY8" fmla="*/ 3295650 h 5200650"/>
              <a:gd name="connsiteX9" fmla="*/ 8439150 w 8752208"/>
              <a:gd name="connsiteY9" fmla="*/ 4359258 h 5200650"/>
              <a:gd name="connsiteX10" fmla="*/ 7597758 w 8752208"/>
              <a:gd name="connsiteY10" fmla="*/ 5200650 h 5200650"/>
              <a:gd name="connsiteX11" fmla="*/ 841392 w 8752208"/>
              <a:gd name="connsiteY11" fmla="*/ 5200650 h 5200650"/>
              <a:gd name="connsiteX12" fmla="*/ 0 w 8752208"/>
              <a:gd name="connsiteY12" fmla="*/ 4359258 h 5200650"/>
              <a:gd name="connsiteX13" fmla="*/ 0 w 8752208"/>
              <a:gd name="connsiteY13" fmla="*/ 993792 h 5200650"/>
              <a:gd name="connsiteX0" fmla="*/ 0 w 8752208"/>
              <a:gd name="connsiteY0" fmla="*/ 993792 h 5200650"/>
              <a:gd name="connsiteX1" fmla="*/ 841392 w 8752208"/>
              <a:gd name="connsiteY1" fmla="*/ 152400 h 5200650"/>
              <a:gd name="connsiteX2" fmla="*/ 2133600 w 8752208"/>
              <a:gd name="connsiteY2" fmla="*/ 0 h 5200650"/>
              <a:gd name="connsiteX3" fmla="*/ 5200650 w 8752208"/>
              <a:gd name="connsiteY3" fmla="*/ 228600 h 5200650"/>
              <a:gd name="connsiteX4" fmla="*/ 7597758 w 8752208"/>
              <a:gd name="connsiteY4" fmla="*/ 152400 h 5200650"/>
              <a:gd name="connsiteX5" fmla="*/ 8439150 w 8752208"/>
              <a:gd name="connsiteY5" fmla="*/ 993792 h 5200650"/>
              <a:gd name="connsiteX6" fmla="*/ 8724900 w 8752208"/>
              <a:gd name="connsiteY6" fmla="*/ 1504950 h 5200650"/>
              <a:gd name="connsiteX7" fmla="*/ 8591550 w 8752208"/>
              <a:gd name="connsiteY7" fmla="*/ 2343150 h 5200650"/>
              <a:gd name="connsiteX8" fmla="*/ 8743950 w 8752208"/>
              <a:gd name="connsiteY8" fmla="*/ 3295650 h 5200650"/>
              <a:gd name="connsiteX9" fmla="*/ 8439150 w 8752208"/>
              <a:gd name="connsiteY9" fmla="*/ 4359258 h 5200650"/>
              <a:gd name="connsiteX10" fmla="*/ 7597758 w 8752208"/>
              <a:gd name="connsiteY10" fmla="*/ 5200650 h 5200650"/>
              <a:gd name="connsiteX11" fmla="*/ 6781800 w 8752208"/>
              <a:gd name="connsiteY11" fmla="*/ 5029200 h 5200650"/>
              <a:gd name="connsiteX12" fmla="*/ 841392 w 8752208"/>
              <a:gd name="connsiteY12" fmla="*/ 5200650 h 5200650"/>
              <a:gd name="connsiteX13" fmla="*/ 0 w 8752208"/>
              <a:gd name="connsiteY13" fmla="*/ 4359258 h 5200650"/>
              <a:gd name="connsiteX14" fmla="*/ 0 w 8752208"/>
              <a:gd name="connsiteY14" fmla="*/ 993792 h 52006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841392 w 8752208"/>
              <a:gd name="connsiteY13" fmla="*/ 5200650 h 5276850"/>
              <a:gd name="connsiteX14" fmla="*/ 0 w 8752208"/>
              <a:gd name="connsiteY14" fmla="*/ 4359258 h 5276850"/>
              <a:gd name="connsiteX15" fmla="*/ 0 w 8752208"/>
              <a:gd name="connsiteY15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841392 w 8752208"/>
              <a:gd name="connsiteY14" fmla="*/ 5200650 h 5276850"/>
              <a:gd name="connsiteX15" fmla="*/ 0 w 8752208"/>
              <a:gd name="connsiteY15" fmla="*/ 4359258 h 5276850"/>
              <a:gd name="connsiteX16" fmla="*/ 0 w 8752208"/>
              <a:gd name="connsiteY16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841392 w 8752208"/>
              <a:gd name="connsiteY15" fmla="*/ 5200650 h 5276850"/>
              <a:gd name="connsiteX16" fmla="*/ 0 w 8752208"/>
              <a:gd name="connsiteY16" fmla="*/ 4359258 h 5276850"/>
              <a:gd name="connsiteX17" fmla="*/ 0 w 8752208"/>
              <a:gd name="connsiteY17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841392 w 8752208"/>
              <a:gd name="connsiteY16" fmla="*/ 5200650 h 5276850"/>
              <a:gd name="connsiteX17" fmla="*/ 0 w 8752208"/>
              <a:gd name="connsiteY17" fmla="*/ 4359258 h 5276850"/>
              <a:gd name="connsiteX18" fmla="*/ 0 w 8752208"/>
              <a:gd name="connsiteY18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2133600 w 8752208"/>
              <a:gd name="connsiteY16" fmla="*/ 5238750 h 5276850"/>
              <a:gd name="connsiteX17" fmla="*/ 841392 w 8752208"/>
              <a:gd name="connsiteY17" fmla="*/ 5200650 h 5276850"/>
              <a:gd name="connsiteX18" fmla="*/ 0 w 8752208"/>
              <a:gd name="connsiteY18" fmla="*/ 4359258 h 5276850"/>
              <a:gd name="connsiteX19" fmla="*/ 0 w 8752208"/>
              <a:gd name="connsiteY19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2133600 w 8752208"/>
              <a:gd name="connsiteY16" fmla="*/ 5238750 h 5276850"/>
              <a:gd name="connsiteX17" fmla="*/ 822342 w 8752208"/>
              <a:gd name="connsiteY17" fmla="*/ 5067300 h 5276850"/>
              <a:gd name="connsiteX18" fmla="*/ 0 w 8752208"/>
              <a:gd name="connsiteY18" fmla="*/ 4359258 h 5276850"/>
              <a:gd name="connsiteX19" fmla="*/ 0 w 8752208"/>
              <a:gd name="connsiteY19" fmla="*/ 993792 h 5276850"/>
              <a:gd name="connsiteX0" fmla="*/ 8606 w 8760814"/>
              <a:gd name="connsiteY0" fmla="*/ 993792 h 5276850"/>
              <a:gd name="connsiteX1" fmla="*/ 849998 w 8760814"/>
              <a:gd name="connsiteY1" fmla="*/ 152400 h 5276850"/>
              <a:gd name="connsiteX2" fmla="*/ 2142206 w 8760814"/>
              <a:gd name="connsiteY2" fmla="*/ 0 h 5276850"/>
              <a:gd name="connsiteX3" fmla="*/ 5209256 w 8760814"/>
              <a:gd name="connsiteY3" fmla="*/ 228600 h 5276850"/>
              <a:gd name="connsiteX4" fmla="*/ 7606364 w 8760814"/>
              <a:gd name="connsiteY4" fmla="*/ 152400 h 5276850"/>
              <a:gd name="connsiteX5" fmla="*/ 8447756 w 8760814"/>
              <a:gd name="connsiteY5" fmla="*/ 993792 h 5276850"/>
              <a:gd name="connsiteX6" fmla="*/ 8733506 w 8760814"/>
              <a:gd name="connsiteY6" fmla="*/ 1504950 h 5276850"/>
              <a:gd name="connsiteX7" fmla="*/ 8600156 w 8760814"/>
              <a:gd name="connsiteY7" fmla="*/ 2343150 h 5276850"/>
              <a:gd name="connsiteX8" fmla="*/ 8752556 w 8760814"/>
              <a:gd name="connsiteY8" fmla="*/ 3295650 h 5276850"/>
              <a:gd name="connsiteX9" fmla="*/ 8447756 w 8760814"/>
              <a:gd name="connsiteY9" fmla="*/ 4359258 h 5276850"/>
              <a:gd name="connsiteX10" fmla="*/ 7606364 w 8760814"/>
              <a:gd name="connsiteY10" fmla="*/ 5200650 h 5276850"/>
              <a:gd name="connsiteX11" fmla="*/ 6790406 w 8760814"/>
              <a:gd name="connsiteY11" fmla="*/ 5029200 h 5276850"/>
              <a:gd name="connsiteX12" fmla="*/ 5971256 w 8760814"/>
              <a:gd name="connsiteY12" fmla="*/ 5276850 h 5276850"/>
              <a:gd name="connsiteX13" fmla="*/ 4713956 w 8760814"/>
              <a:gd name="connsiteY13" fmla="*/ 5048250 h 5276850"/>
              <a:gd name="connsiteX14" fmla="*/ 3742406 w 8760814"/>
              <a:gd name="connsiteY14" fmla="*/ 5238750 h 5276850"/>
              <a:gd name="connsiteX15" fmla="*/ 3075656 w 8760814"/>
              <a:gd name="connsiteY15" fmla="*/ 5010150 h 5276850"/>
              <a:gd name="connsiteX16" fmla="*/ 2142206 w 8760814"/>
              <a:gd name="connsiteY16" fmla="*/ 5238750 h 5276850"/>
              <a:gd name="connsiteX17" fmla="*/ 830948 w 8760814"/>
              <a:gd name="connsiteY17" fmla="*/ 5067300 h 5276850"/>
              <a:gd name="connsiteX18" fmla="*/ 65756 w 8760814"/>
              <a:gd name="connsiteY18" fmla="*/ 5067300 h 5276850"/>
              <a:gd name="connsiteX19" fmla="*/ 8606 w 8760814"/>
              <a:gd name="connsiteY19" fmla="*/ 4359258 h 5276850"/>
              <a:gd name="connsiteX20" fmla="*/ 8606 w 8760814"/>
              <a:gd name="connsiteY20" fmla="*/ 993792 h 5276850"/>
              <a:gd name="connsiteX0" fmla="*/ 8606 w 8760814"/>
              <a:gd name="connsiteY0" fmla="*/ 993792 h 5276850"/>
              <a:gd name="connsiteX1" fmla="*/ 849998 w 8760814"/>
              <a:gd name="connsiteY1" fmla="*/ 152400 h 5276850"/>
              <a:gd name="connsiteX2" fmla="*/ 2142206 w 8760814"/>
              <a:gd name="connsiteY2" fmla="*/ 0 h 5276850"/>
              <a:gd name="connsiteX3" fmla="*/ 5209256 w 8760814"/>
              <a:gd name="connsiteY3" fmla="*/ 228600 h 5276850"/>
              <a:gd name="connsiteX4" fmla="*/ 7606364 w 8760814"/>
              <a:gd name="connsiteY4" fmla="*/ 152400 h 5276850"/>
              <a:gd name="connsiteX5" fmla="*/ 8447756 w 8760814"/>
              <a:gd name="connsiteY5" fmla="*/ 993792 h 5276850"/>
              <a:gd name="connsiteX6" fmla="*/ 8733506 w 8760814"/>
              <a:gd name="connsiteY6" fmla="*/ 1504950 h 5276850"/>
              <a:gd name="connsiteX7" fmla="*/ 8600156 w 8760814"/>
              <a:gd name="connsiteY7" fmla="*/ 2343150 h 5276850"/>
              <a:gd name="connsiteX8" fmla="*/ 8752556 w 8760814"/>
              <a:gd name="connsiteY8" fmla="*/ 3295650 h 5276850"/>
              <a:gd name="connsiteX9" fmla="*/ 8447756 w 8760814"/>
              <a:gd name="connsiteY9" fmla="*/ 4359258 h 5276850"/>
              <a:gd name="connsiteX10" fmla="*/ 7606364 w 8760814"/>
              <a:gd name="connsiteY10" fmla="*/ 5200650 h 5276850"/>
              <a:gd name="connsiteX11" fmla="*/ 6790406 w 8760814"/>
              <a:gd name="connsiteY11" fmla="*/ 5029200 h 5276850"/>
              <a:gd name="connsiteX12" fmla="*/ 5971256 w 8760814"/>
              <a:gd name="connsiteY12" fmla="*/ 5276850 h 5276850"/>
              <a:gd name="connsiteX13" fmla="*/ 4713956 w 8760814"/>
              <a:gd name="connsiteY13" fmla="*/ 5048250 h 5276850"/>
              <a:gd name="connsiteX14" fmla="*/ 3742406 w 8760814"/>
              <a:gd name="connsiteY14" fmla="*/ 5238750 h 5276850"/>
              <a:gd name="connsiteX15" fmla="*/ 3075656 w 8760814"/>
              <a:gd name="connsiteY15" fmla="*/ 5010150 h 5276850"/>
              <a:gd name="connsiteX16" fmla="*/ 2142206 w 8760814"/>
              <a:gd name="connsiteY16" fmla="*/ 5238750 h 5276850"/>
              <a:gd name="connsiteX17" fmla="*/ 1113506 w 8760814"/>
              <a:gd name="connsiteY17" fmla="*/ 4991100 h 5276850"/>
              <a:gd name="connsiteX18" fmla="*/ 830948 w 8760814"/>
              <a:gd name="connsiteY18" fmla="*/ 5067300 h 5276850"/>
              <a:gd name="connsiteX19" fmla="*/ 65756 w 8760814"/>
              <a:gd name="connsiteY19" fmla="*/ 5067300 h 5276850"/>
              <a:gd name="connsiteX20" fmla="*/ 8606 w 8760814"/>
              <a:gd name="connsiteY20" fmla="*/ 4359258 h 5276850"/>
              <a:gd name="connsiteX21" fmla="*/ 8606 w 8760814"/>
              <a:gd name="connsiteY21" fmla="*/ 993792 h 5276850"/>
              <a:gd name="connsiteX0" fmla="*/ 8606 w 8760814"/>
              <a:gd name="connsiteY0" fmla="*/ 995218 h 5278276"/>
              <a:gd name="connsiteX1" fmla="*/ 849998 w 8760814"/>
              <a:gd name="connsiteY1" fmla="*/ 153826 h 5278276"/>
              <a:gd name="connsiteX2" fmla="*/ 1685006 w 8760814"/>
              <a:gd name="connsiteY2" fmla="*/ 249076 h 5278276"/>
              <a:gd name="connsiteX3" fmla="*/ 2142206 w 8760814"/>
              <a:gd name="connsiteY3" fmla="*/ 1426 h 5278276"/>
              <a:gd name="connsiteX4" fmla="*/ 5209256 w 8760814"/>
              <a:gd name="connsiteY4" fmla="*/ 230026 h 5278276"/>
              <a:gd name="connsiteX5" fmla="*/ 7606364 w 8760814"/>
              <a:gd name="connsiteY5" fmla="*/ 153826 h 5278276"/>
              <a:gd name="connsiteX6" fmla="*/ 8447756 w 8760814"/>
              <a:gd name="connsiteY6" fmla="*/ 995218 h 5278276"/>
              <a:gd name="connsiteX7" fmla="*/ 8733506 w 8760814"/>
              <a:gd name="connsiteY7" fmla="*/ 1506376 h 5278276"/>
              <a:gd name="connsiteX8" fmla="*/ 8600156 w 8760814"/>
              <a:gd name="connsiteY8" fmla="*/ 2344576 h 5278276"/>
              <a:gd name="connsiteX9" fmla="*/ 8752556 w 8760814"/>
              <a:gd name="connsiteY9" fmla="*/ 3297076 h 5278276"/>
              <a:gd name="connsiteX10" fmla="*/ 8447756 w 8760814"/>
              <a:gd name="connsiteY10" fmla="*/ 4360684 h 5278276"/>
              <a:gd name="connsiteX11" fmla="*/ 7606364 w 8760814"/>
              <a:gd name="connsiteY11" fmla="*/ 5202076 h 5278276"/>
              <a:gd name="connsiteX12" fmla="*/ 6790406 w 8760814"/>
              <a:gd name="connsiteY12" fmla="*/ 5030626 h 5278276"/>
              <a:gd name="connsiteX13" fmla="*/ 5971256 w 8760814"/>
              <a:gd name="connsiteY13" fmla="*/ 5278276 h 5278276"/>
              <a:gd name="connsiteX14" fmla="*/ 4713956 w 8760814"/>
              <a:gd name="connsiteY14" fmla="*/ 5049676 h 5278276"/>
              <a:gd name="connsiteX15" fmla="*/ 3742406 w 8760814"/>
              <a:gd name="connsiteY15" fmla="*/ 5240176 h 5278276"/>
              <a:gd name="connsiteX16" fmla="*/ 3075656 w 8760814"/>
              <a:gd name="connsiteY16" fmla="*/ 5011576 h 5278276"/>
              <a:gd name="connsiteX17" fmla="*/ 2142206 w 8760814"/>
              <a:gd name="connsiteY17" fmla="*/ 5240176 h 5278276"/>
              <a:gd name="connsiteX18" fmla="*/ 1113506 w 8760814"/>
              <a:gd name="connsiteY18" fmla="*/ 4992526 h 5278276"/>
              <a:gd name="connsiteX19" fmla="*/ 830948 w 8760814"/>
              <a:gd name="connsiteY19" fmla="*/ 5068726 h 5278276"/>
              <a:gd name="connsiteX20" fmla="*/ 65756 w 8760814"/>
              <a:gd name="connsiteY20" fmla="*/ 5068726 h 5278276"/>
              <a:gd name="connsiteX21" fmla="*/ 8606 w 8760814"/>
              <a:gd name="connsiteY21" fmla="*/ 4360684 h 5278276"/>
              <a:gd name="connsiteX22" fmla="*/ 8606 w 8760814"/>
              <a:gd name="connsiteY22" fmla="*/ 995218 h 5278276"/>
              <a:gd name="connsiteX0" fmla="*/ 8606 w 8760814"/>
              <a:gd name="connsiteY0" fmla="*/ 938470 h 5221528"/>
              <a:gd name="connsiteX1" fmla="*/ 849998 w 8760814"/>
              <a:gd name="connsiteY1" fmla="*/ 97078 h 5221528"/>
              <a:gd name="connsiteX2" fmla="*/ 1685006 w 8760814"/>
              <a:gd name="connsiteY2" fmla="*/ 192328 h 5221528"/>
              <a:gd name="connsiteX3" fmla="*/ 2599406 w 8760814"/>
              <a:gd name="connsiteY3" fmla="*/ 1828 h 5221528"/>
              <a:gd name="connsiteX4" fmla="*/ 5209256 w 8760814"/>
              <a:gd name="connsiteY4" fmla="*/ 173278 h 5221528"/>
              <a:gd name="connsiteX5" fmla="*/ 7606364 w 8760814"/>
              <a:gd name="connsiteY5" fmla="*/ 97078 h 5221528"/>
              <a:gd name="connsiteX6" fmla="*/ 8447756 w 8760814"/>
              <a:gd name="connsiteY6" fmla="*/ 938470 h 5221528"/>
              <a:gd name="connsiteX7" fmla="*/ 8733506 w 8760814"/>
              <a:gd name="connsiteY7" fmla="*/ 1449628 h 5221528"/>
              <a:gd name="connsiteX8" fmla="*/ 8600156 w 8760814"/>
              <a:gd name="connsiteY8" fmla="*/ 2287828 h 5221528"/>
              <a:gd name="connsiteX9" fmla="*/ 8752556 w 8760814"/>
              <a:gd name="connsiteY9" fmla="*/ 3240328 h 5221528"/>
              <a:gd name="connsiteX10" fmla="*/ 8447756 w 8760814"/>
              <a:gd name="connsiteY10" fmla="*/ 4303936 h 5221528"/>
              <a:gd name="connsiteX11" fmla="*/ 7606364 w 8760814"/>
              <a:gd name="connsiteY11" fmla="*/ 5145328 h 5221528"/>
              <a:gd name="connsiteX12" fmla="*/ 6790406 w 8760814"/>
              <a:gd name="connsiteY12" fmla="*/ 4973878 h 5221528"/>
              <a:gd name="connsiteX13" fmla="*/ 5971256 w 8760814"/>
              <a:gd name="connsiteY13" fmla="*/ 5221528 h 5221528"/>
              <a:gd name="connsiteX14" fmla="*/ 4713956 w 8760814"/>
              <a:gd name="connsiteY14" fmla="*/ 4992928 h 5221528"/>
              <a:gd name="connsiteX15" fmla="*/ 3742406 w 8760814"/>
              <a:gd name="connsiteY15" fmla="*/ 5183428 h 5221528"/>
              <a:gd name="connsiteX16" fmla="*/ 3075656 w 8760814"/>
              <a:gd name="connsiteY16" fmla="*/ 4954828 h 5221528"/>
              <a:gd name="connsiteX17" fmla="*/ 2142206 w 8760814"/>
              <a:gd name="connsiteY17" fmla="*/ 5183428 h 5221528"/>
              <a:gd name="connsiteX18" fmla="*/ 1113506 w 8760814"/>
              <a:gd name="connsiteY18" fmla="*/ 4935778 h 5221528"/>
              <a:gd name="connsiteX19" fmla="*/ 830948 w 8760814"/>
              <a:gd name="connsiteY19" fmla="*/ 5011978 h 5221528"/>
              <a:gd name="connsiteX20" fmla="*/ 65756 w 8760814"/>
              <a:gd name="connsiteY20" fmla="*/ 5011978 h 5221528"/>
              <a:gd name="connsiteX21" fmla="*/ 8606 w 8760814"/>
              <a:gd name="connsiteY21" fmla="*/ 4303936 h 5221528"/>
              <a:gd name="connsiteX22" fmla="*/ 8606 w 8760814"/>
              <a:gd name="connsiteY22" fmla="*/ 938470 h 5221528"/>
              <a:gd name="connsiteX0" fmla="*/ 8606 w 8760814"/>
              <a:gd name="connsiteY0" fmla="*/ 938470 h 5221528"/>
              <a:gd name="connsiteX1" fmla="*/ 849998 w 8760814"/>
              <a:gd name="connsiteY1" fmla="*/ 97078 h 5221528"/>
              <a:gd name="connsiteX2" fmla="*/ 1685006 w 8760814"/>
              <a:gd name="connsiteY2" fmla="*/ 192328 h 5221528"/>
              <a:gd name="connsiteX3" fmla="*/ 2599406 w 8760814"/>
              <a:gd name="connsiteY3" fmla="*/ 1828 h 5221528"/>
              <a:gd name="connsiteX4" fmla="*/ 5209256 w 8760814"/>
              <a:gd name="connsiteY4" fmla="*/ 173278 h 5221528"/>
              <a:gd name="connsiteX5" fmla="*/ 7606364 w 8760814"/>
              <a:gd name="connsiteY5" fmla="*/ 97078 h 5221528"/>
              <a:gd name="connsiteX6" fmla="*/ 8447756 w 8760814"/>
              <a:gd name="connsiteY6" fmla="*/ 938470 h 5221528"/>
              <a:gd name="connsiteX7" fmla="*/ 8733506 w 8760814"/>
              <a:gd name="connsiteY7" fmla="*/ 1449628 h 5221528"/>
              <a:gd name="connsiteX8" fmla="*/ 8600156 w 8760814"/>
              <a:gd name="connsiteY8" fmla="*/ 2287828 h 5221528"/>
              <a:gd name="connsiteX9" fmla="*/ 8752556 w 8760814"/>
              <a:gd name="connsiteY9" fmla="*/ 3240328 h 5221528"/>
              <a:gd name="connsiteX10" fmla="*/ 8447756 w 8760814"/>
              <a:gd name="connsiteY10" fmla="*/ 4303936 h 5221528"/>
              <a:gd name="connsiteX11" fmla="*/ 7606364 w 8760814"/>
              <a:gd name="connsiteY11" fmla="*/ 5145328 h 5221528"/>
              <a:gd name="connsiteX12" fmla="*/ 6790406 w 8760814"/>
              <a:gd name="connsiteY12" fmla="*/ 4973878 h 5221528"/>
              <a:gd name="connsiteX13" fmla="*/ 5971256 w 8760814"/>
              <a:gd name="connsiteY13" fmla="*/ 5221528 h 5221528"/>
              <a:gd name="connsiteX14" fmla="*/ 4713956 w 8760814"/>
              <a:gd name="connsiteY14" fmla="*/ 4992928 h 5221528"/>
              <a:gd name="connsiteX15" fmla="*/ 3742406 w 8760814"/>
              <a:gd name="connsiteY15" fmla="*/ 5183428 h 5221528"/>
              <a:gd name="connsiteX16" fmla="*/ 3075656 w 8760814"/>
              <a:gd name="connsiteY16" fmla="*/ 4954828 h 5221528"/>
              <a:gd name="connsiteX17" fmla="*/ 2142206 w 8760814"/>
              <a:gd name="connsiteY17" fmla="*/ 5183428 h 5221528"/>
              <a:gd name="connsiteX18" fmla="*/ 1113506 w 8760814"/>
              <a:gd name="connsiteY18" fmla="*/ 4935778 h 5221528"/>
              <a:gd name="connsiteX19" fmla="*/ 830948 w 8760814"/>
              <a:gd name="connsiteY19" fmla="*/ 5011978 h 5221528"/>
              <a:gd name="connsiteX20" fmla="*/ 65756 w 8760814"/>
              <a:gd name="connsiteY20" fmla="*/ 5011978 h 5221528"/>
              <a:gd name="connsiteX21" fmla="*/ 8606 w 8760814"/>
              <a:gd name="connsiteY21" fmla="*/ 4303936 h 5221528"/>
              <a:gd name="connsiteX22" fmla="*/ 8606 w 8760814"/>
              <a:gd name="connsiteY22" fmla="*/ 938470 h 5221528"/>
              <a:gd name="connsiteX0" fmla="*/ 8606 w 8760814"/>
              <a:gd name="connsiteY0" fmla="*/ 937157 h 5220215"/>
              <a:gd name="connsiteX1" fmla="*/ 849998 w 8760814"/>
              <a:gd name="connsiteY1" fmla="*/ 95765 h 5220215"/>
              <a:gd name="connsiteX2" fmla="*/ 1685006 w 8760814"/>
              <a:gd name="connsiteY2" fmla="*/ 191015 h 5220215"/>
              <a:gd name="connsiteX3" fmla="*/ 2599406 w 8760814"/>
              <a:gd name="connsiteY3" fmla="*/ 515 h 5220215"/>
              <a:gd name="connsiteX4" fmla="*/ 4237706 w 8760814"/>
              <a:gd name="connsiteY4" fmla="*/ 76715 h 5220215"/>
              <a:gd name="connsiteX5" fmla="*/ 5209256 w 8760814"/>
              <a:gd name="connsiteY5" fmla="*/ 171965 h 5220215"/>
              <a:gd name="connsiteX6" fmla="*/ 7606364 w 8760814"/>
              <a:gd name="connsiteY6" fmla="*/ 95765 h 5220215"/>
              <a:gd name="connsiteX7" fmla="*/ 8447756 w 8760814"/>
              <a:gd name="connsiteY7" fmla="*/ 937157 h 5220215"/>
              <a:gd name="connsiteX8" fmla="*/ 8733506 w 8760814"/>
              <a:gd name="connsiteY8" fmla="*/ 1448315 h 5220215"/>
              <a:gd name="connsiteX9" fmla="*/ 8600156 w 8760814"/>
              <a:gd name="connsiteY9" fmla="*/ 2286515 h 5220215"/>
              <a:gd name="connsiteX10" fmla="*/ 8752556 w 8760814"/>
              <a:gd name="connsiteY10" fmla="*/ 3239015 h 5220215"/>
              <a:gd name="connsiteX11" fmla="*/ 8447756 w 8760814"/>
              <a:gd name="connsiteY11" fmla="*/ 4302623 h 5220215"/>
              <a:gd name="connsiteX12" fmla="*/ 7606364 w 8760814"/>
              <a:gd name="connsiteY12" fmla="*/ 5144015 h 5220215"/>
              <a:gd name="connsiteX13" fmla="*/ 6790406 w 8760814"/>
              <a:gd name="connsiteY13" fmla="*/ 4972565 h 5220215"/>
              <a:gd name="connsiteX14" fmla="*/ 5971256 w 8760814"/>
              <a:gd name="connsiteY14" fmla="*/ 5220215 h 5220215"/>
              <a:gd name="connsiteX15" fmla="*/ 4713956 w 8760814"/>
              <a:gd name="connsiteY15" fmla="*/ 4991615 h 5220215"/>
              <a:gd name="connsiteX16" fmla="*/ 3742406 w 8760814"/>
              <a:gd name="connsiteY16" fmla="*/ 5182115 h 5220215"/>
              <a:gd name="connsiteX17" fmla="*/ 3075656 w 8760814"/>
              <a:gd name="connsiteY17" fmla="*/ 4953515 h 5220215"/>
              <a:gd name="connsiteX18" fmla="*/ 2142206 w 8760814"/>
              <a:gd name="connsiteY18" fmla="*/ 5182115 h 5220215"/>
              <a:gd name="connsiteX19" fmla="*/ 1113506 w 8760814"/>
              <a:gd name="connsiteY19" fmla="*/ 4934465 h 5220215"/>
              <a:gd name="connsiteX20" fmla="*/ 830948 w 8760814"/>
              <a:gd name="connsiteY20" fmla="*/ 5010665 h 5220215"/>
              <a:gd name="connsiteX21" fmla="*/ 65756 w 8760814"/>
              <a:gd name="connsiteY21" fmla="*/ 5010665 h 5220215"/>
              <a:gd name="connsiteX22" fmla="*/ 8606 w 8760814"/>
              <a:gd name="connsiteY22" fmla="*/ 4302623 h 5220215"/>
              <a:gd name="connsiteX23" fmla="*/ 8606 w 8760814"/>
              <a:gd name="connsiteY23" fmla="*/ 937157 h 5220215"/>
              <a:gd name="connsiteX0" fmla="*/ 8606 w 8760814"/>
              <a:gd name="connsiteY0" fmla="*/ 938530 h 5221588"/>
              <a:gd name="connsiteX1" fmla="*/ 849998 w 8760814"/>
              <a:gd name="connsiteY1" fmla="*/ 97138 h 5221588"/>
              <a:gd name="connsiteX2" fmla="*/ 1685006 w 8760814"/>
              <a:gd name="connsiteY2" fmla="*/ 192388 h 5221588"/>
              <a:gd name="connsiteX3" fmla="*/ 2599406 w 8760814"/>
              <a:gd name="connsiteY3" fmla="*/ 1888 h 5221588"/>
              <a:gd name="connsiteX4" fmla="*/ 3590006 w 8760814"/>
              <a:gd name="connsiteY4" fmla="*/ 173338 h 5221588"/>
              <a:gd name="connsiteX5" fmla="*/ 4237706 w 8760814"/>
              <a:gd name="connsiteY5" fmla="*/ 78088 h 5221588"/>
              <a:gd name="connsiteX6" fmla="*/ 5209256 w 8760814"/>
              <a:gd name="connsiteY6" fmla="*/ 173338 h 5221588"/>
              <a:gd name="connsiteX7" fmla="*/ 7606364 w 8760814"/>
              <a:gd name="connsiteY7" fmla="*/ 97138 h 5221588"/>
              <a:gd name="connsiteX8" fmla="*/ 8447756 w 8760814"/>
              <a:gd name="connsiteY8" fmla="*/ 938530 h 5221588"/>
              <a:gd name="connsiteX9" fmla="*/ 8733506 w 8760814"/>
              <a:gd name="connsiteY9" fmla="*/ 1449688 h 5221588"/>
              <a:gd name="connsiteX10" fmla="*/ 8600156 w 8760814"/>
              <a:gd name="connsiteY10" fmla="*/ 2287888 h 5221588"/>
              <a:gd name="connsiteX11" fmla="*/ 8752556 w 8760814"/>
              <a:gd name="connsiteY11" fmla="*/ 3240388 h 5221588"/>
              <a:gd name="connsiteX12" fmla="*/ 8447756 w 8760814"/>
              <a:gd name="connsiteY12" fmla="*/ 4303996 h 5221588"/>
              <a:gd name="connsiteX13" fmla="*/ 7606364 w 8760814"/>
              <a:gd name="connsiteY13" fmla="*/ 5145388 h 5221588"/>
              <a:gd name="connsiteX14" fmla="*/ 6790406 w 8760814"/>
              <a:gd name="connsiteY14" fmla="*/ 4973938 h 5221588"/>
              <a:gd name="connsiteX15" fmla="*/ 5971256 w 8760814"/>
              <a:gd name="connsiteY15" fmla="*/ 5221588 h 5221588"/>
              <a:gd name="connsiteX16" fmla="*/ 4713956 w 8760814"/>
              <a:gd name="connsiteY16" fmla="*/ 4992988 h 5221588"/>
              <a:gd name="connsiteX17" fmla="*/ 3742406 w 8760814"/>
              <a:gd name="connsiteY17" fmla="*/ 5183488 h 5221588"/>
              <a:gd name="connsiteX18" fmla="*/ 3075656 w 8760814"/>
              <a:gd name="connsiteY18" fmla="*/ 4954888 h 5221588"/>
              <a:gd name="connsiteX19" fmla="*/ 2142206 w 8760814"/>
              <a:gd name="connsiteY19" fmla="*/ 5183488 h 5221588"/>
              <a:gd name="connsiteX20" fmla="*/ 1113506 w 8760814"/>
              <a:gd name="connsiteY20" fmla="*/ 4935838 h 5221588"/>
              <a:gd name="connsiteX21" fmla="*/ 830948 w 8760814"/>
              <a:gd name="connsiteY21" fmla="*/ 5012038 h 5221588"/>
              <a:gd name="connsiteX22" fmla="*/ 65756 w 8760814"/>
              <a:gd name="connsiteY22" fmla="*/ 5012038 h 5221588"/>
              <a:gd name="connsiteX23" fmla="*/ 8606 w 8760814"/>
              <a:gd name="connsiteY23" fmla="*/ 4303996 h 5221588"/>
              <a:gd name="connsiteX24" fmla="*/ 8606 w 8760814"/>
              <a:gd name="connsiteY24" fmla="*/ 938530 h 5221588"/>
              <a:gd name="connsiteX0" fmla="*/ 19967 w 8772175"/>
              <a:gd name="connsiteY0" fmla="*/ 938530 h 5221588"/>
              <a:gd name="connsiteX1" fmla="*/ 861359 w 8772175"/>
              <a:gd name="connsiteY1" fmla="*/ 97138 h 5221588"/>
              <a:gd name="connsiteX2" fmla="*/ 1696367 w 8772175"/>
              <a:gd name="connsiteY2" fmla="*/ 192388 h 5221588"/>
              <a:gd name="connsiteX3" fmla="*/ 2610767 w 8772175"/>
              <a:gd name="connsiteY3" fmla="*/ 1888 h 5221588"/>
              <a:gd name="connsiteX4" fmla="*/ 3601367 w 8772175"/>
              <a:gd name="connsiteY4" fmla="*/ 173338 h 5221588"/>
              <a:gd name="connsiteX5" fmla="*/ 4249067 w 8772175"/>
              <a:gd name="connsiteY5" fmla="*/ 78088 h 5221588"/>
              <a:gd name="connsiteX6" fmla="*/ 5220617 w 8772175"/>
              <a:gd name="connsiteY6" fmla="*/ 173338 h 5221588"/>
              <a:gd name="connsiteX7" fmla="*/ 7617725 w 8772175"/>
              <a:gd name="connsiteY7" fmla="*/ 97138 h 5221588"/>
              <a:gd name="connsiteX8" fmla="*/ 8459117 w 8772175"/>
              <a:gd name="connsiteY8" fmla="*/ 938530 h 5221588"/>
              <a:gd name="connsiteX9" fmla="*/ 8744867 w 8772175"/>
              <a:gd name="connsiteY9" fmla="*/ 1449688 h 5221588"/>
              <a:gd name="connsiteX10" fmla="*/ 8611517 w 8772175"/>
              <a:gd name="connsiteY10" fmla="*/ 2287888 h 5221588"/>
              <a:gd name="connsiteX11" fmla="*/ 8763917 w 8772175"/>
              <a:gd name="connsiteY11" fmla="*/ 3240388 h 5221588"/>
              <a:gd name="connsiteX12" fmla="*/ 8459117 w 8772175"/>
              <a:gd name="connsiteY12" fmla="*/ 4303996 h 5221588"/>
              <a:gd name="connsiteX13" fmla="*/ 7617725 w 8772175"/>
              <a:gd name="connsiteY13" fmla="*/ 5145388 h 5221588"/>
              <a:gd name="connsiteX14" fmla="*/ 6801767 w 8772175"/>
              <a:gd name="connsiteY14" fmla="*/ 4973938 h 5221588"/>
              <a:gd name="connsiteX15" fmla="*/ 5982617 w 8772175"/>
              <a:gd name="connsiteY15" fmla="*/ 5221588 h 5221588"/>
              <a:gd name="connsiteX16" fmla="*/ 4725317 w 8772175"/>
              <a:gd name="connsiteY16" fmla="*/ 4992988 h 5221588"/>
              <a:gd name="connsiteX17" fmla="*/ 3753767 w 8772175"/>
              <a:gd name="connsiteY17" fmla="*/ 5183488 h 5221588"/>
              <a:gd name="connsiteX18" fmla="*/ 3087017 w 8772175"/>
              <a:gd name="connsiteY18" fmla="*/ 4954888 h 5221588"/>
              <a:gd name="connsiteX19" fmla="*/ 2153567 w 8772175"/>
              <a:gd name="connsiteY19" fmla="*/ 5183488 h 5221588"/>
              <a:gd name="connsiteX20" fmla="*/ 1124867 w 8772175"/>
              <a:gd name="connsiteY20" fmla="*/ 4935838 h 5221588"/>
              <a:gd name="connsiteX21" fmla="*/ 842309 w 8772175"/>
              <a:gd name="connsiteY21" fmla="*/ 5012038 h 5221588"/>
              <a:gd name="connsiteX22" fmla="*/ 77117 w 8772175"/>
              <a:gd name="connsiteY22" fmla="*/ 5012038 h 5221588"/>
              <a:gd name="connsiteX23" fmla="*/ 19967 w 8772175"/>
              <a:gd name="connsiteY23" fmla="*/ 4303996 h 5221588"/>
              <a:gd name="connsiteX24" fmla="*/ 158910 w 8772175"/>
              <a:gd name="connsiteY24" fmla="*/ 1665655 h 5221588"/>
              <a:gd name="connsiteX25" fmla="*/ 19967 w 8772175"/>
              <a:gd name="connsiteY25" fmla="*/ 938530 h 5221588"/>
              <a:gd name="connsiteX0" fmla="*/ 26791 w 8778999"/>
              <a:gd name="connsiteY0" fmla="*/ 938530 h 5221588"/>
              <a:gd name="connsiteX1" fmla="*/ 868183 w 8778999"/>
              <a:gd name="connsiteY1" fmla="*/ 97138 h 5221588"/>
              <a:gd name="connsiteX2" fmla="*/ 1703191 w 8778999"/>
              <a:gd name="connsiteY2" fmla="*/ 192388 h 5221588"/>
              <a:gd name="connsiteX3" fmla="*/ 2617591 w 8778999"/>
              <a:gd name="connsiteY3" fmla="*/ 1888 h 5221588"/>
              <a:gd name="connsiteX4" fmla="*/ 3608191 w 8778999"/>
              <a:gd name="connsiteY4" fmla="*/ 173338 h 5221588"/>
              <a:gd name="connsiteX5" fmla="*/ 4255891 w 8778999"/>
              <a:gd name="connsiteY5" fmla="*/ 78088 h 5221588"/>
              <a:gd name="connsiteX6" fmla="*/ 5227441 w 8778999"/>
              <a:gd name="connsiteY6" fmla="*/ 173338 h 5221588"/>
              <a:gd name="connsiteX7" fmla="*/ 7624549 w 8778999"/>
              <a:gd name="connsiteY7" fmla="*/ 97138 h 5221588"/>
              <a:gd name="connsiteX8" fmla="*/ 8465941 w 8778999"/>
              <a:gd name="connsiteY8" fmla="*/ 938530 h 5221588"/>
              <a:gd name="connsiteX9" fmla="*/ 8751691 w 8778999"/>
              <a:gd name="connsiteY9" fmla="*/ 1449688 h 5221588"/>
              <a:gd name="connsiteX10" fmla="*/ 8618341 w 8778999"/>
              <a:gd name="connsiteY10" fmla="*/ 2287888 h 5221588"/>
              <a:gd name="connsiteX11" fmla="*/ 8770741 w 8778999"/>
              <a:gd name="connsiteY11" fmla="*/ 3240388 h 5221588"/>
              <a:gd name="connsiteX12" fmla="*/ 8465941 w 8778999"/>
              <a:gd name="connsiteY12" fmla="*/ 4303996 h 5221588"/>
              <a:gd name="connsiteX13" fmla="*/ 7624549 w 8778999"/>
              <a:gd name="connsiteY13" fmla="*/ 5145388 h 5221588"/>
              <a:gd name="connsiteX14" fmla="*/ 6808591 w 8778999"/>
              <a:gd name="connsiteY14" fmla="*/ 4973938 h 5221588"/>
              <a:gd name="connsiteX15" fmla="*/ 5989441 w 8778999"/>
              <a:gd name="connsiteY15" fmla="*/ 5221588 h 5221588"/>
              <a:gd name="connsiteX16" fmla="*/ 4732141 w 8778999"/>
              <a:gd name="connsiteY16" fmla="*/ 4992988 h 5221588"/>
              <a:gd name="connsiteX17" fmla="*/ 3760591 w 8778999"/>
              <a:gd name="connsiteY17" fmla="*/ 5183488 h 5221588"/>
              <a:gd name="connsiteX18" fmla="*/ 3093841 w 8778999"/>
              <a:gd name="connsiteY18" fmla="*/ 4954888 h 5221588"/>
              <a:gd name="connsiteX19" fmla="*/ 2160391 w 8778999"/>
              <a:gd name="connsiteY19" fmla="*/ 5183488 h 5221588"/>
              <a:gd name="connsiteX20" fmla="*/ 1131691 w 8778999"/>
              <a:gd name="connsiteY20" fmla="*/ 4935838 h 5221588"/>
              <a:gd name="connsiteX21" fmla="*/ 849133 w 8778999"/>
              <a:gd name="connsiteY21" fmla="*/ 5012038 h 5221588"/>
              <a:gd name="connsiteX22" fmla="*/ 83941 w 8778999"/>
              <a:gd name="connsiteY22" fmla="*/ 5012038 h 5221588"/>
              <a:gd name="connsiteX23" fmla="*/ 26791 w 8778999"/>
              <a:gd name="connsiteY23" fmla="*/ 4303996 h 5221588"/>
              <a:gd name="connsiteX24" fmla="*/ 7329 w 8778999"/>
              <a:gd name="connsiteY24" fmla="*/ 2247913 h 5221588"/>
              <a:gd name="connsiteX25" fmla="*/ 165734 w 8778999"/>
              <a:gd name="connsiteY25" fmla="*/ 1665655 h 5221588"/>
              <a:gd name="connsiteX26" fmla="*/ 26791 w 8778999"/>
              <a:gd name="connsiteY26" fmla="*/ 938530 h 52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78999" h="5221588">
                <a:moveTo>
                  <a:pt x="26791" y="938530"/>
                </a:moveTo>
                <a:cubicBezTo>
                  <a:pt x="26791" y="473842"/>
                  <a:pt x="403495" y="97138"/>
                  <a:pt x="868183" y="97138"/>
                </a:cubicBezTo>
                <a:cubicBezTo>
                  <a:pt x="1134883" y="-52619"/>
                  <a:pt x="1487823" y="217788"/>
                  <a:pt x="1703191" y="192388"/>
                </a:cubicBezTo>
                <a:cubicBezTo>
                  <a:pt x="1918559" y="166988"/>
                  <a:pt x="2303266" y="24113"/>
                  <a:pt x="2617591" y="1888"/>
                </a:cubicBezTo>
                <a:cubicBezTo>
                  <a:pt x="2931916" y="-20337"/>
                  <a:pt x="3335141" y="160638"/>
                  <a:pt x="3608191" y="173338"/>
                </a:cubicBezTo>
                <a:cubicBezTo>
                  <a:pt x="3881241" y="186038"/>
                  <a:pt x="3982841" y="59038"/>
                  <a:pt x="4255891" y="78088"/>
                </a:cubicBezTo>
                <a:cubicBezTo>
                  <a:pt x="4528941" y="97138"/>
                  <a:pt x="4665998" y="182863"/>
                  <a:pt x="5227441" y="173338"/>
                </a:cubicBezTo>
                <a:cubicBezTo>
                  <a:pt x="5788884" y="163813"/>
                  <a:pt x="7100674" y="-36744"/>
                  <a:pt x="7624549" y="97138"/>
                </a:cubicBezTo>
                <a:cubicBezTo>
                  <a:pt x="8089237" y="97138"/>
                  <a:pt x="8465941" y="473842"/>
                  <a:pt x="8465941" y="938530"/>
                </a:cubicBezTo>
                <a:cubicBezTo>
                  <a:pt x="8459591" y="1108916"/>
                  <a:pt x="8758041" y="1279302"/>
                  <a:pt x="8751691" y="1449688"/>
                </a:cubicBezTo>
                <a:cubicBezTo>
                  <a:pt x="8802491" y="1674581"/>
                  <a:pt x="8615166" y="1989438"/>
                  <a:pt x="8618341" y="2287888"/>
                </a:cubicBezTo>
                <a:cubicBezTo>
                  <a:pt x="8621516" y="2586338"/>
                  <a:pt x="8821541" y="2904370"/>
                  <a:pt x="8770741" y="3240388"/>
                </a:cubicBezTo>
                <a:lnTo>
                  <a:pt x="8465941" y="4303996"/>
                </a:lnTo>
                <a:cubicBezTo>
                  <a:pt x="8465941" y="4768684"/>
                  <a:pt x="8089237" y="5145388"/>
                  <a:pt x="7624549" y="5145388"/>
                </a:cubicBezTo>
                <a:cubicBezTo>
                  <a:pt x="7352563" y="5139038"/>
                  <a:pt x="7080577" y="4980288"/>
                  <a:pt x="6808591" y="4973938"/>
                </a:cubicBezTo>
                <a:cubicBezTo>
                  <a:pt x="6535541" y="4992988"/>
                  <a:pt x="6262491" y="5202538"/>
                  <a:pt x="5989441" y="5221588"/>
                </a:cubicBezTo>
                <a:cubicBezTo>
                  <a:pt x="5563991" y="5196188"/>
                  <a:pt x="5157591" y="5018388"/>
                  <a:pt x="4732141" y="4992988"/>
                </a:cubicBezTo>
                <a:cubicBezTo>
                  <a:pt x="4433691" y="4999338"/>
                  <a:pt x="4059041" y="5177138"/>
                  <a:pt x="3760591" y="5183488"/>
                </a:cubicBezTo>
                <a:cubicBezTo>
                  <a:pt x="3544691" y="5177138"/>
                  <a:pt x="3309741" y="4961238"/>
                  <a:pt x="3093841" y="4954888"/>
                </a:cubicBezTo>
                <a:cubicBezTo>
                  <a:pt x="2782691" y="4980288"/>
                  <a:pt x="2471541" y="5158088"/>
                  <a:pt x="2160391" y="5183488"/>
                </a:cubicBezTo>
                <a:cubicBezTo>
                  <a:pt x="1804791" y="5132688"/>
                  <a:pt x="1487291" y="4986638"/>
                  <a:pt x="1131691" y="4935838"/>
                </a:cubicBezTo>
                <a:lnTo>
                  <a:pt x="849133" y="5012038"/>
                </a:lnTo>
                <a:cubicBezTo>
                  <a:pt x="541158" y="4954888"/>
                  <a:pt x="220998" y="5130045"/>
                  <a:pt x="83941" y="5012038"/>
                </a:cubicBezTo>
                <a:cubicBezTo>
                  <a:pt x="-53116" y="4894031"/>
                  <a:pt x="16459" y="4761218"/>
                  <a:pt x="26791" y="4303996"/>
                </a:cubicBezTo>
                <a:cubicBezTo>
                  <a:pt x="37123" y="3846774"/>
                  <a:pt x="-15828" y="2687636"/>
                  <a:pt x="7329" y="2247913"/>
                </a:cubicBezTo>
                <a:cubicBezTo>
                  <a:pt x="30486" y="1808190"/>
                  <a:pt x="185591" y="1887351"/>
                  <a:pt x="165734" y="1665655"/>
                </a:cubicBezTo>
                <a:lnTo>
                  <a:pt x="26791" y="93853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GB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" name="A"/>
          <p:cNvGrpSpPr/>
          <p:nvPr/>
        </p:nvGrpSpPr>
        <p:grpSpPr>
          <a:xfrm>
            <a:off x="2878113" y="2785656"/>
            <a:ext cx="12382536" cy="2857604"/>
            <a:chOff x="1660889" y="1928582"/>
            <a:chExt cx="8255024" cy="1905069"/>
          </a:xfrm>
        </p:grpSpPr>
        <p:sp>
          <p:nvSpPr>
            <p:cNvPr id="7" name="Rounded Rectangle 1"/>
            <p:cNvSpPr/>
            <p:nvPr/>
          </p:nvSpPr>
          <p:spPr>
            <a:xfrm>
              <a:off x="2953034" y="2230839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594" b="42874" l="18083" r="319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2" t="28125" r="67423" b="57083"/>
            <a:stretch/>
          </p:blipFill>
          <p:spPr>
            <a:xfrm>
              <a:off x="1660889" y="1928582"/>
              <a:ext cx="2253886" cy="19050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568147" y="2332078"/>
                  <a:ext cx="2932570" cy="1096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5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5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5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8147" y="2332078"/>
                  <a:ext cx="2932570" cy="10967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B"/>
          <p:cNvGrpSpPr/>
          <p:nvPr/>
        </p:nvGrpSpPr>
        <p:grpSpPr>
          <a:xfrm>
            <a:off x="3249129" y="4560963"/>
            <a:ext cx="12011520" cy="4210388"/>
            <a:chOff x="1908233" y="3063528"/>
            <a:chExt cx="8007680" cy="2806925"/>
          </a:xfrm>
        </p:grpSpPr>
        <p:sp>
          <p:nvSpPr>
            <p:cNvPr id="11" name="Rounded Rectangle 1"/>
            <p:cNvSpPr/>
            <p:nvPr/>
          </p:nvSpPr>
          <p:spPr>
            <a:xfrm>
              <a:off x="2953034" y="3765888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958" b="43958" l="47774" r="57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8" t="27083" r="41009" b="54167"/>
            <a:stretch/>
          </p:blipFill>
          <p:spPr>
            <a:xfrm>
              <a:off x="1908233" y="3063528"/>
              <a:ext cx="2089601" cy="28069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15747" y="3909086"/>
                  <a:ext cx="3516466" cy="11115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5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5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5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5747" y="3909086"/>
                  <a:ext cx="3516466" cy="11115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C"/>
          <p:cNvGrpSpPr/>
          <p:nvPr/>
        </p:nvGrpSpPr>
        <p:grpSpPr>
          <a:xfrm>
            <a:off x="3583740" y="7715249"/>
            <a:ext cx="11602950" cy="2571752"/>
            <a:chOff x="2180613" y="5143499"/>
            <a:chExt cx="7735300" cy="1714501"/>
          </a:xfrm>
        </p:grpSpPr>
        <p:sp>
          <p:nvSpPr>
            <p:cNvPr id="15" name="Rounded Rectangle 1"/>
            <p:cNvSpPr/>
            <p:nvPr/>
          </p:nvSpPr>
          <p:spPr>
            <a:xfrm>
              <a:off x="2953034" y="5300937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738" b="71017" l="54977" r="74830">
                          <a14:foregroundMark x1="59940" y1="34344" x2="60322" y2="38971"/>
                          <a14:foregroundMark x1="60867" y1="40012" x2="64058" y2="39369"/>
                          <a14:foregroundMark x1="63512" y1="32874" x2="63976" y2="34743"/>
                          <a14:foregroundMark x1="95773" y1="49050" x2="95773" y2="49050"/>
                          <a14:foregroundMark x1="73439" y1="57138" x2="73439" y2="57138"/>
                          <a14:foregroundMark x1="74830" y1="71017" x2="74830" y2="710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96" t="29607" r="34531" b="57786"/>
            <a:stretch/>
          </p:blipFill>
          <p:spPr>
            <a:xfrm>
              <a:off x="2180613" y="5143499"/>
              <a:ext cx="1214438" cy="17145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176253" y="5359400"/>
                  <a:ext cx="2134552" cy="123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6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6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6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6253" y="5359400"/>
                  <a:ext cx="2134552" cy="12305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ĐÚNG"/>
          <p:cNvGrpSpPr/>
          <p:nvPr/>
        </p:nvGrpSpPr>
        <p:grpSpPr>
          <a:xfrm>
            <a:off x="13871492" y="4975535"/>
            <a:ext cx="3724350" cy="3068312"/>
            <a:chOff x="9017952" y="1715472"/>
            <a:chExt cx="2592355" cy="228985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223762" y="2109586"/>
              <a:ext cx="2386545" cy="18957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666" b="50139" l="23055" r="75855">
                          <a14:foregroundMark x1="36000" y1="44708" x2="38618" y2="44220"/>
                          <a14:foregroundMark x1="42473" y1="30989" x2="58691" y2="99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5" t="4905" r="23174" b="49371"/>
            <a:stretch/>
          </p:blipFill>
          <p:spPr>
            <a:xfrm rot="2573669" flipH="1">
              <a:off x="9017952" y="1715472"/>
              <a:ext cx="827346" cy="788226"/>
            </a:xfrm>
            <a:prstGeom prst="rect">
              <a:avLst/>
            </a:prstGeom>
          </p:spPr>
        </p:pic>
      </p:grpSp>
      <p:grpSp>
        <p:nvGrpSpPr>
          <p:cNvPr id="21" name="SAI 1"/>
          <p:cNvGrpSpPr/>
          <p:nvPr/>
        </p:nvGrpSpPr>
        <p:grpSpPr>
          <a:xfrm>
            <a:off x="13832651" y="3161929"/>
            <a:ext cx="3715286" cy="2588549"/>
            <a:chOff x="8731201" y="3575238"/>
            <a:chExt cx="2670077" cy="180022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115498" y="3681989"/>
              <a:ext cx="2285780" cy="169347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50418" b="94081" l="23782" r="75855">
                          <a14:foregroundMark x1="35491" y1="56825" x2="38836" y2="56825"/>
                          <a14:foregroundMark x1="40800" y1="69638" x2="57964" y2="90181"/>
                          <a14:foregroundMark x1="44145" y1="68942" x2="57236" y2="8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t="49943" r="23652" b="6161"/>
            <a:stretch/>
          </p:blipFill>
          <p:spPr>
            <a:xfrm rot="2214022" flipH="1">
              <a:off x="8731201" y="3575238"/>
              <a:ext cx="763605" cy="698153"/>
            </a:xfrm>
            <a:prstGeom prst="rect">
              <a:avLst/>
            </a:prstGeom>
          </p:spPr>
        </p:pic>
      </p:grpSp>
      <p:grpSp>
        <p:nvGrpSpPr>
          <p:cNvPr id="24" name="SAI 2"/>
          <p:cNvGrpSpPr/>
          <p:nvPr/>
        </p:nvGrpSpPr>
        <p:grpSpPr>
          <a:xfrm>
            <a:off x="13688539" y="7789757"/>
            <a:ext cx="3716894" cy="2422734"/>
            <a:chOff x="8731201" y="3575238"/>
            <a:chExt cx="2670077" cy="18002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115498" y="3681989"/>
              <a:ext cx="2285780" cy="16934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0418" b="94081" l="23782" r="75855">
                          <a14:foregroundMark x1="35491" y1="56825" x2="38836" y2="56825"/>
                          <a14:foregroundMark x1="40800" y1="69638" x2="57964" y2="90181"/>
                          <a14:foregroundMark x1="44145" y1="68942" x2="57236" y2="8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t="49943" r="23652" b="6161"/>
            <a:stretch/>
          </p:blipFill>
          <p:spPr>
            <a:xfrm rot="2214022" flipH="1">
              <a:off x="8731201" y="3575238"/>
              <a:ext cx="763605" cy="698153"/>
            </a:xfrm>
            <a:prstGeom prst="rect">
              <a:avLst/>
            </a:prstGeom>
          </p:spPr>
        </p:pic>
      </p:grpSp>
      <p:pic>
        <p:nvPicPr>
          <p:cNvPr id="4" name="màu nâu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4036" b="59927" l="4478" r="23421">
                        <a14:backgroundMark x1="9989" y1="38036" x2="14466" y2="37309"/>
                        <a14:backgroundMark x1="14237" y1="36655" x2="20551" y2="42036"/>
                        <a14:backgroundMark x1="8668" y1="40364" x2="5281" y2="45309"/>
                        <a14:backgroundMark x1="6085" y1="47636" x2="9242" y2="53673"/>
                        <a14:backgroundMark x1="11825" y1="56364" x2="19231" y2="53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7" t="36768" r="78834" b="44943"/>
          <a:stretch/>
        </p:blipFill>
        <p:spPr>
          <a:xfrm>
            <a:off x="722973" y="288520"/>
            <a:ext cx="3182811" cy="3005987"/>
          </a:xfrm>
          <a:prstGeom prst="rect">
            <a:avLst/>
          </a:prstGeom>
        </p:spPr>
      </p:pic>
      <p:pic>
        <p:nvPicPr>
          <p:cNvPr id="27" name="Picture 26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00" b="94175" l="9891" r="89988">
                        <a14:foregroundMark x1="66869" y1="56432" x2="68265" y2="54490"/>
                        <a14:foregroundMark x1="70813" y1="58677" x2="70813" y2="60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978" y="3979494"/>
            <a:ext cx="6290652" cy="6758316"/>
          </a:xfrm>
          <a:prstGeom prst="rect">
            <a:avLst/>
          </a:prstGeom>
        </p:spPr>
      </p:pic>
      <p:sp>
        <p:nvSpPr>
          <p:cNvPr id="28" name="CÂU HỎI">
            <a:extLst>
              <a:ext uri="{FF2B5EF4-FFF2-40B4-BE49-F238E27FC236}">
                <a16:creationId xmlns:a16="http://schemas.microsoft.com/office/drawing/2014/main" id="{95498E77-5A04-968C-8F2C-D4919B2A5842}"/>
              </a:ext>
            </a:extLst>
          </p:cNvPr>
          <p:cNvSpPr txBox="1"/>
          <p:nvPr/>
        </p:nvSpPr>
        <p:spPr>
          <a:xfrm>
            <a:off x="3431536" y="800496"/>
            <a:ext cx="1252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Trong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GB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GB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/>
        </p:nvSpPr>
        <p:spPr>
          <a:xfrm>
            <a:off x="2681787" y="335900"/>
            <a:ext cx="14248620" cy="2678643"/>
          </a:xfrm>
          <a:custGeom>
            <a:avLst/>
            <a:gdLst>
              <a:gd name="connsiteX0" fmla="*/ 0 w 8439150"/>
              <a:gd name="connsiteY0" fmla="*/ 841392 h 5048250"/>
              <a:gd name="connsiteX1" fmla="*/ 841392 w 8439150"/>
              <a:gd name="connsiteY1" fmla="*/ 0 h 5048250"/>
              <a:gd name="connsiteX2" fmla="*/ 7597758 w 8439150"/>
              <a:gd name="connsiteY2" fmla="*/ 0 h 5048250"/>
              <a:gd name="connsiteX3" fmla="*/ 8439150 w 8439150"/>
              <a:gd name="connsiteY3" fmla="*/ 841392 h 5048250"/>
              <a:gd name="connsiteX4" fmla="*/ 8439150 w 8439150"/>
              <a:gd name="connsiteY4" fmla="*/ 4206858 h 5048250"/>
              <a:gd name="connsiteX5" fmla="*/ 7597758 w 8439150"/>
              <a:gd name="connsiteY5" fmla="*/ 5048250 h 5048250"/>
              <a:gd name="connsiteX6" fmla="*/ 841392 w 8439150"/>
              <a:gd name="connsiteY6" fmla="*/ 5048250 h 5048250"/>
              <a:gd name="connsiteX7" fmla="*/ 0 w 8439150"/>
              <a:gd name="connsiteY7" fmla="*/ 4206858 h 5048250"/>
              <a:gd name="connsiteX8" fmla="*/ 0 w 8439150"/>
              <a:gd name="connsiteY8" fmla="*/ 841392 h 50482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7597758 w 8439150"/>
              <a:gd name="connsiteY3" fmla="*/ 152400 h 5200650"/>
              <a:gd name="connsiteX4" fmla="*/ 8439150 w 8439150"/>
              <a:gd name="connsiteY4" fmla="*/ 993792 h 5200650"/>
              <a:gd name="connsiteX5" fmla="*/ 8439150 w 8439150"/>
              <a:gd name="connsiteY5" fmla="*/ 4359258 h 5200650"/>
              <a:gd name="connsiteX6" fmla="*/ 7597758 w 8439150"/>
              <a:gd name="connsiteY6" fmla="*/ 5200650 h 5200650"/>
              <a:gd name="connsiteX7" fmla="*/ 841392 w 8439150"/>
              <a:gd name="connsiteY7" fmla="*/ 5200650 h 5200650"/>
              <a:gd name="connsiteX8" fmla="*/ 0 w 8439150"/>
              <a:gd name="connsiteY8" fmla="*/ 4359258 h 5200650"/>
              <a:gd name="connsiteX9" fmla="*/ 0 w 8439150"/>
              <a:gd name="connsiteY9" fmla="*/ 993792 h 52006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7597758 w 8439150"/>
              <a:gd name="connsiteY3" fmla="*/ 152400 h 5200650"/>
              <a:gd name="connsiteX4" fmla="*/ 8439150 w 8439150"/>
              <a:gd name="connsiteY4" fmla="*/ 993792 h 5200650"/>
              <a:gd name="connsiteX5" fmla="*/ 8439150 w 8439150"/>
              <a:gd name="connsiteY5" fmla="*/ 4359258 h 5200650"/>
              <a:gd name="connsiteX6" fmla="*/ 7597758 w 8439150"/>
              <a:gd name="connsiteY6" fmla="*/ 5200650 h 5200650"/>
              <a:gd name="connsiteX7" fmla="*/ 841392 w 8439150"/>
              <a:gd name="connsiteY7" fmla="*/ 5200650 h 5200650"/>
              <a:gd name="connsiteX8" fmla="*/ 0 w 8439150"/>
              <a:gd name="connsiteY8" fmla="*/ 4359258 h 5200650"/>
              <a:gd name="connsiteX9" fmla="*/ 0 w 8439150"/>
              <a:gd name="connsiteY9" fmla="*/ 993792 h 52006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5200650 w 8439150"/>
              <a:gd name="connsiteY3" fmla="*/ 228600 h 5200650"/>
              <a:gd name="connsiteX4" fmla="*/ 7597758 w 8439150"/>
              <a:gd name="connsiteY4" fmla="*/ 152400 h 5200650"/>
              <a:gd name="connsiteX5" fmla="*/ 8439150 w 8439150"/>
              <a:gd name="connsiteY5" fmla="*/ 993792 h 5200650"/>
              <a:gd name="connsiteX6" fmla="*/ 8439150 w 8439150"/>
              <a:gd name="connsiteY6" fmla="*/ 4359258 h 5200650"/>
              <a:gd name="connsiteX7" fmla="*/ 7597758 w 8439150"/>
              <a:gd name="connsiteY7" fmla="*/ 5200650 h 5200650"/>
              <a:gd name="connsiteX8" fmla="*/ 841392 w 8439150"/>
              <a:gd name="connsiteY8" fmla="*/ 5200650 h 5200650"/>
              <a:gd name="connsiteX9" fmla="*/ 0 w 8439150"/>
              <a:gd name="connsiteY9" fmla="*/ 4359258 h 5200650"/>
              <a:gd name="connsiteX10" fmla="*/ 0 w 8439150"/>
              <a:gd name="connsiteY10" fmla="*/ 993792 h 5200650"/>
              <a:gd name="connsiteX0" fmla="*/ 0 w 8724999"/>
              <a:gd name="connsiteY0" fmla="*/ 993792 h 5200650"/>
              <a:gd name="connsiteX1" fmla="*/ 841392 w 8724999"/>
              <a:gd name="connsiteY1" fmla="*/ 152400 h 5200650"/>
              <a:gd name="connsiteX2" fmla="*/ 2133600 w 8724999"/>
              <a:gd name="connsiteY2" fmla="*/ 0 h 5200650"/>
              <a:gd name="connsiteX3" fmla="*/ 5200650 w 8724999"/>
              <a:gd name="connsiteY3" fmla="*/ 228600 h 5200650"/>
              <a:gd name="connsiteX4" fmla="*/ 7597758 w 8724999"/>
              <a:gd name="connsiteY4" fmla="*/ 152400 h 5200650"/>
              <a:gd name="connsiteX5" fmla="*/ 8439150 w 8724999"/>
              <a:gd name="connsiteY5" fmla="*/ 993792 h 5200650"/>
              <a:gd name="connsiteX6" fmla="*/ 8724900 w 8724999"/>
              <a:gd name="connsiteY6" fmla="*/ 1504950 h 5200650"/>
              <a:gd name="connsiteX7" fmla="*/ 8439150 w 8724999"/>
              <a:gd name="connsiteY7" fmla="*/ 4359258 h 5200650"/>
              <a:gd name="connsiteX8" fmla="*/ 7597758 w 8724999"/>
              <a:gd name="connsiteY8" fmla="*/ 5200650 h 5200650"/>
              <a:gd name="connsiteX9" fmla="*/ 841392 w 8724999"/>
              <a:gd name="connsiteY9" fmla="*/ 5200650 h 5200650"/>
              <a:gd name="connsiteX10" fmla="*/ 0 w 8724999"/>
              <a:gd name="connsiteY10" fmla="*/ 4359258 h 5200650"/>
              <a:gd name="connsiteX11" fmla="*/ 0 w 8724999"/>
              <a:gd name="connsiteY11" fmla="*/ 993792 h 5200650"/>
              <a:gd name="connsiteX0" fmla="*/ 0 w 8758521"/>
              <a:gd name="connsiteY0" fmla="*/ 993792 h 5200650"/>
              <a:gd name="connsiteX1" fmla="*/ 841392 w 8758521"/>
              <a:gd name="connsiteY1" fmla="*/ 152400 h 5200650"/>
              <a:gd name="connsiteX2" fmla="*/ 2133600 w 8758521"/>
              <a:gd name="connsiteY2" fmla="*/ 0 h 5200650"/>
              <a:gd name="connsiteX3" fmla="*/ 5200650 w 8758521"/>
              <a:gd name="connsiteY3" fmla="*/ 228600 h 5200650"/>
              <a:gd name="connsiteX4" fmla="*/ 7597758 w 8758521"/>
              <a:gd name="connsiteY4" fmla="*/ 152400 h 5200650"/>
              <a:gd name="connsiteX5" fmla="*/ 8439150 w 8758521"/>
              <a:gd name="connsiteY5" fmla="*/ 993792 h 5200650"/>
              <a:gd name="connsiteX6" fmla="*/ 8724900 w 8758521"/>
              <a:gd name="connsiteY6" fmla="*/ 1504950 h 5200650"/>
              <a:gd name="connsiteX7" fmla="*/ 8743950 w 8758521"/>
              <a:gd name="connsiteY7" fmla="*/ 3295650 h 5200650"/>
              <a:gd name="connsiteX8" fmla="*/ 8439150 w 8758521"/>
              <a:gd name="connsiteY8" fmla="*/ 4359258 h 5200650"/>
              <a:gd name="connsiteX9" fmla="*/ 7597758 w 8758521"/>
              <a:gd name="connsiteY9" fmla="*/ 5200650 h 5200650"/>
              <a:gd name="connsiteX10" fmla="*/ 841392 w 8758521"/>
              <a:gd name="connsiteY10" fmla="*/ 5200650 h 5200650"/>
              <a:gd name="connsiteX11" fmla="*/ 0 w 8758521"/>
              <a:gd name="connsiteY11" fmla="*/ 4359258 h 5200650"/>
              <a:gd name="connsiteX12" fmla="*/ 0 w 8758521"/>
              <a:gd name="connsiteY12" fmla="*/ 993792 h 5200650"/>
              <a:gd name="connsiteX0" fmla="*/ 0 w 8752208"/>
              <a:gd name="connsiteY0" fmla="*/ 993792 h 5200650"/>
              <a:gd name="connsiteX1" fmla="*/ 841392 w 8752208"/>
              <a:gd name="connsiteY1" fmla="*/ 152400 h 5200650"/>
              <a:gd name="connsiteX2" fmla="*/ 2133600 w 8752208"/>
              <a:gd name="connsiteY2" fmla="*/ 0 h 5200650"/>
              <a:gd name="connsiteX3" fmla="*/ 5200650 w 8752208"/>
              <a:gd name="connsiteY3" fmla="*/ 228600 h 5200650"/>
              <a:gd name="connsiteX4" fmla="*/ 7597758 w 8752208"/>
              <a:gd name="connsiteY4" fmla="*/ 152400 h 5200650"/>
              <a:gd name="connsiteX5" fmla="*/ 8439150 w 8752208"/>
              <a:gd name="connsiteY5" fmla="*/ 993792 h 5200650"/>
              <a:gd name="connsiteX6" fmla="*/ 8724900 w 8752208"/>
              <a:gd name="connsiteY6" fmla="*/ 1504950 h 5200650"/>
              <a:gd name="connsiteX7" fmla="*/ 8591550 w 8752208"/>
              <a:gd name="connsiteY7" fmla="*/ 2343150 h 5200650"/>
              <a:gd name="connsiteX8" fmla="*/ 8743950 w 8752208"/>
              <a:gd name="connsiteY8" fmla="*/ 3295650 h 5200650"/>
              <a:gd name="connsiteX9" fmla="*/ 8439150 w 8752208"/>
              <a:gd name="connsiteY9" fmla="*/ 4359258 h 5200650"/>
              <a:gd name="connsiteX10" fmla="*/ 7597758 w 8752208"/>
              <a:gd name="connsiteY10" fmla="*/ 5200650 h 5200650"/>
              <a:gd name="connsiteX11" fmla="*/ 841392 w 8752208"/>
              <a:gd name="connsiteY11" fmla="*/ 5200650 h 5200650"/>
              <a:gd name="connsiteX12" fmla="*/ 0 w 8752208"/>
              <a:gd name="connsiteY12" fmla="*/ 4359258 h 5200650"/>
              <a:gd name="connsiteX13" fmla="*/ 0 w 8752208"/>
              <a:gd name="connsiteY13" fmla="*/ 993792 h 5200650"/>
              <a:gd name="connsiteX0" fmla="*/ 0 w 8752208"/>
              <a:gd name="connsiteY0" fmla="*/ 993792 h 5200650"/>
              <a:gd name="connsiteX1" fmla="*/ 841392 w 8752208"/>
              <a:gd name="connsiteY1" fmla="*/ 152400 h 5200650"/>
              <a:gd name="connsiteX2" fmla="*/ 2133600 w 8752208"/>
              <a:gd name="connsiteY2" fmla="*/ 0 h 5200650"/>
              <a:gd name="connsiteX3" fmla="*/ 5200650 w 8752208"/>
              <a:gd name="connsiteY3" fmla="*/ 228600 h 5200650"/>
              <a:gd name="connsiteX4" fmla="*/ 7597758 w 8752208"/>
              <a:gd name="connsiteY4" fmla="*/ 152400 h 5200650"/>
              <a:gd name="connsiteX5" fmla="*/ 8439150 w 8752208"/>
              <a:gd name="connsiteY5" fmla="*/ 993792 h 5200650"/>
              <a:gd name="connsiteX6" fmla="*/ 8724900 w 8752208"/>
              <a:gd name="connsiteY6" fmla="*/ 1504950 h 5200650"/>
              <a:gd name="connsiteX7" fmla="*/ 8591550 w 8752208"/>
              <a:gd name="connsiteY7" fmla="*/ 2343150 h 5200650"/>
              <a:gd name="connsiteX8" fmla="*/ 8743950 w 8752208"/>
              <a:gd name="connsiteY8" fmla="*/ 3295650 h 5200650"/>
              <a:gd name="connsiteX9" fmla="*/ 8439150 w 8752208"/>
              <a:gd name="connsiteY9" fmla="*/ 4359258 h 5200650"/>
              <a:gd name="connsiteX10" fmla="*/ 7597758 w 8752208"/>
              <a:gd name="connsiteY10" fmla="*/ 5200650 h 5200650"/>
              <a:gd name="connsiteX11" fmla="*/ 6781800 w 8752208"/>
              <a:gd name="connsiteY11" fmla="*/ 5029200 h 5200650"/>
              <a:gd name="connsiteX12" fmla="*/ 841392 w 8752208"/>
              <a:gd name="connsiteY12" fmla="*/ 5200650 h 5200650"/>
              <a:gd name="connsiteX13" fmla="*/ 0 w 8752208"/>
              <a:gd name="connsiteY13" fmla="*/ 4359258 h 5200650"/>
              <a:gd name="connsiteX14" fmla="*/ 0 w 8752208"/>
              <a:gd name="connsiteY14" fmla="*/ 993792 h 52006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841392 w 8752208"/>
              <a:gd name="connsiteY13" fmla="*/ 5200650 h 5276850"/>
              <a:gd name="connsiteX14" fmla="*/ 0 w 8752208"/>
              <a:gd name="connsiteY14" fmla="*/ 4359258 h 5276850"/>
              <a:gd name="connsiteX15" fmla="*/ 0 w 8752208"/>
              <a:gd name="connsiteY15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841392 w 8752208"/>
              <a:gd name="connsiteY14" fmla="*/ 5200650 h 5276850"/>
              <a:gd name="connsiteX15" fmla="*/ 0 w 8752208"/>
              <a:gd name="connsiteY15" fmla="*/ 4359258 h 5276850"/>
              <a:gd name="connsiteX16" fmla="*/ 0 w 8752208"/>
              <a:gd name="connsiteY16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841392 w 8752208"/>
              <a:gd name="connsiteY15" fmla="*/ 5200650 h 5276850"/>
              <a:gd name="connsiteX16" fmla="*/ 0 w 8752208"/>
              <a:gd name="connsiteY16" fmla="*/ 4359258 h 5276850"/>
              <a:gd name="connsiteX17" fmla="*/ 0 w 8752208"/>
              <a:gd name="connsiteY17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841392 w 8752208"/>
              <a:gd name="connsiteY16" fmla="*/ 5200650 h 5276850"/>
              <a:gd name="connsiteX17" fmla="*/ 0 w 8752208"/>
              <a:gd name="connsiteY17" fmla="*/ 4359258 h 5276850"/>
              <a:gd name="connsiteX18" fmla="*/ 0 w 8752208"/>
              <a:gd name="connsiteY18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2133600 w 8752208"/>
              <a:gd name="connsiteY16" fmla="*/ 5238750 h 5276850"/>
              <a:gd name="connsiteX17" fmla="*/ 841392 w 8752208"/>
              <a:gd name="connsiteY17" fmla="*/ 5200650 h 5276850"/>
              <a:gd name="connsiteX18" fmla="*/ 0 w 8752208"/>
              <a:gd name="connsiteY18" fmla="*/ 4359258 h 5276850"/>
              <a:gd name="connsiteX19" fmla="*/ 0 w 8752208"/>
              <a:gd name="connsiteY19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2133600 w 8752208"/>
              <a:gd name="connsiteY16" fmla="*/ 5238750 h 5276850"/>
              <a:gd name="connsiteX17" fmla="*/ 822342 w 8752208"/>
              <a:gd name="connsiteY17" fmla="*/ 5067300 h 5276850"/>
              <a:gd name="connsiteX18" fmla="*/ 0 w 8752208"/>
              <a:gd name="connsiteY18" fmla="*/ 4359258 h 5276850"/>
              <a:gd name="connsiteX19" fmla="*/ 0 w 8752208"/>
              <a:gd name="connsiteY19" fmla="*/ 993792 h 5276850"/>
              <a:gd name="connsiteX0" fmla="*/ 8606 w 8760814"/>
              <a:gd name="connsiteY0" fmla="*/ 993792 h 5276850"/>
              <a:gd name="connsiteX1" fmla="*/ 849998 w 8760814"/>
              <a:gd name="connsiteY1" fmla="*/ 152400 h 5276850"/>
              <a:gd name="connsiteX2" fmla="*/ 2142206 w 8760814"/>
              <a:gd name="connsiteY2" fmla="*/ 0 h 5276850"/>
              <a:gd name="connsiteX3" fmla="*/ 5209256 w 8760814"/>
              <a:gd name="connsiteY3" fmla="*/ 228600 h 5276850"/>
              <a:gd name="connsiteX4" fmla="*/ 7606364 w 8760814"/>
              <a:gd name="connsiteY4" fmla="*/ 152400 h 5276850"/>
              <a:gd name="connsiteX5" fmla="*/ 8447756 w 8760814"/>
              <a:gd name="connsiteY5" fmla="*/ 993792 h 5276850"/>
              <a:gd name="connsiteX6" fmla="*/ 8733506 w 8760814"/>
              <a:gd name="connsiteY6" fmla="*/ 1504950 h 5276850"/>
              <a:gd name="connsiteX7" fmla="*/ 8600156 w 8760814"/>
              <a:gd name="connsiteY7" fmla="*/ 2343150 h 5276850"/>
              <a:gd name="connsiteX8" fmla="*/ 8752556 w 8760814"/>
              <a:gd name="connsiteY8" fmla="*/ 3295650 h 5276850"/>
              <a:gd name="connsiteX9" fmla="*/ 8447756 w 8760814"/>
              <a:gd name="connsiteY9" fmla="*/ 4359258 h 5276850"/>
              <a:gd name="connsiteX10" fmla="*/ 7606364 w 8760814"/>
              <a:gd name="connsiteY10" fmla="*/ 5200650 h 5276850"/>
              <a:gd name="connsiteX11" fmla="*/ 6790406 w 8760814"/>
              <a:gd name="connsiteY11" fmla="*/ 5029200 h 5276850"/>
              <a:gd name="connsiteX12" fmla="*/ 5971256 w 8760814"/>
              <a:gd name="connsiteY12" fmla="*/ 5276850 h 5276850"/>
              <a:gd name="connsiteX13" fmla="*/ 4713956 w 8760814"/>
              <a:gd name="connsiteY13" fmla="*/ 5048250 h 5276850"/>
              <a:gd name="connsiteX14" fmla="*/ 3742406 w 8760814"/>
              <a:gd name="connsiteY14" fmla="*/ 5238750 h 5276850"/>
              <a:gd name="connsiteX15" fmla="*/ 3075656 w 8760814"/>
              <a:gd name="connsiteY15" fmla="*/ 5010150 h 5276850"/>
              <a:gd name="connsiteX16" fmla="*/ 2142206 w 8760814"/>
              <a:gd name="connsiteY16" fmla="*/ 5238750 h 5276850"/>
              <a:gd name="connsiteX17" fmla="*/ 830948 w 8760814"/>
              <a:gd name="connsiteY17" fmla="*/ 5067300 h 5276850"/>
              <a:gd name="connsiteX18" fmla="*/ 65756 w 8760814"/>
              <a:gd name="connsiteY18" fmla="*/ 5067300 h 5276850"/>
              <a:gd name="connsiteX19" fmla="*/ 8606 w 8760814"/>
              <a:gd name="connsiteY19" fmla="*/ 4359258 h 5276850"/>
              <a:gd name="connsiteX20" fmla="*/ 8606 w 8760814"/>
              <a:gd name="connsiteY20" fmla="*/ 993792 h 5276850"/>
              <a:gd name="connsiteX0" fmla="*/ 8606 w 8760814"/>
              <a:gd name="connsiteY0" fmla="*/ 993792 h 5276850"/>
              <a:gd name="connsiteX1" fmla="*/ 849998 w 8760814"/>
              <a:gd name="connsiteY1" fmla="*/ 152400 h 5276850"/>
              <a:gd name="connsiteX2" fmla="*/ 2142206 w 8760814"/>
              <a:gd name="connsiteY2" fmla="*/ 0 h 5276850"/>
              <a:gd name="connsiteX3" fmla="*/ 5209256 w 8760814"/>
              <a:gd name="connsiteY3" fmla="*/ 228600 h 5276850"/>
              <a:gd name="connsiteX4" fmla="*/ 7606364 w 8760814"/>
              <a:gd name="connsiteY4" fmla="*/ 152400 h 5276850"/>
              <a:gd name="connsiteX5" fmla="*/ 8447756 w 8760814"/>
              <a:gd name="connsiteY5" fmla="*/ 993792 h 5276850"/>
              <a:gd name="connsiteX6" fmla="*/ 8733506 w 8760814"/>
              <a:gd name="connsiteY6" fmla="*/ 1504950 h 5276850"/>
              <a:gd name="connsiteX7" fmla="*/ 8600156 w 8760814"/>
              <a:gd name="connsiteY7" fmla="*/ 2343150 h 5276850"/>
              <a:gd name="connsiteX8" fmla="*/ 8752556 w 8760814"/>
              <a:gd name="connsiteY8" fmla="*/ 3295650 h 5276850"/>
              <a:gd name="connsiteX9" fmla="*/ 8447756 w 8760814"/>
              <a:gd name="connsiteY9" fmla="*/ 4359258 h 5276850"/>
              <a:gd name="connsiteX10" fmla="*/ 7606364 w 8760814"/>
              <a:gd name="connsiteY10" fmla="*/ 5200650 h 5276850"/>
              <a:gd name="connsiteX11" fmla="*/ 6790406 w 8760814"/>
              <a:gd name="connsiteY11" fmla="*/ 5029200 h 5276850"/>
              <a:gd name="connsiteX12" fmla="*/ 5971256 w 8760814"/>
              <a:gd name="connsiteY12" fmla="*/ 5276850 h 5276850"/>
              <a:gd name="connsiteX13" fmla="*/ 4713956 w 8760814"/>
              <a:gd name="connsiteY13" fmla="*/ 5048250 h 5276850"/>
              <a:gd name="connsiteX14" fmla="*/ 3742406 w 8760814"/>
              <a:gd name="connsiteY14" fmla="*/ 5238750 h 5276850"/>
              <a:gd name="connsiteX15" fmla="*/ 3075656 w 8760814"/>
              <a:gd name="connsiteY15" fmla="*/ 5010150 h 5276850"/>
              <a:gd name="connsiteX16" fmla="*/ 2142206 w 8760814"/>
              <a:gd name="connsiteY16" fmla="*/ 5238750 h 5276850"/>
              <a:gd name="connsiteX17" fmla="*/ 1113506 w 8760814"/>
              <a:gd name="connsiteY17" fmla="*/ 4991100 h 5276850"/>
              <a:gd name="connsiteX18" fmla="*/ 830948 w 8760814"/>
              <a:gd name="connsiteY18" fmla="*/ 5067300 h 5276850"/>
              <a:gd name="connsiteX19" fmla="*/ 65756 w 8760814"/>
              <a:gd name="connsiteY19" fmla="*/ 5067300 h 5276850"/>
              <a:gd name="connsiteX20" fmla="*/ 8606 w 8760814"/>
              <a:gd name="connsiteY20" fmla="*/ 4359258 h 5276850"/>
              <a:gd name="connsiteX21" fmla="*/ 8606 w 8760814"/>
              <a:gd name="connsiteY21" fmla="*/ 993792 h 5276850"/>
              <a:gd name="connsiteX0" fmla="*/ 8606 w 8760814"/>
              <a:gd name="connsiteY0" fmla="*/ 995218 h 5278276"/>
              <a:gd name="connsiteX1" fmla="*/ 849998 w 8760814"/>
              <a:gd name="connsiteY1" fmla="*/ 153826 h 5278276"/>
              <a:gd name="connsiteX2" fmla="*/ 1685006 w 8760814"/>
              <a:gd name="connsiteY2" fmla="*/ 249076 h 5278276"/>
              <a:gd name="connsiteX3" fmla="*/ 2142206 w 8760814"/>
              <a:gd name="connsiteY3" fmla="*/ 1426 h 5278276"/>
              <a:gd name="connsiteX4" fmla="*/ 5209256 w 8760814"/>
              <a:gd name="connsiteY4" fmla="*/ 230026 h 5278276"/>
              <a:gd name="connsiteX5" fmla="*/ 7606364 w 8760814"/>
              <a:gd name="connsiteY5" fmla="*/ 153826 h 5278276"/>
              <a:gd name="connsiteX6" fmla="*/ 8447756 w 8760814"/>
              <a:gd name="connsiteY6" fmla="*/ 995218 h 5278276"/>
              <a:gd name="connsiteX7" fmla="*/ 8733506 w 8760814"/>
              <a:gd name="connsiteY7" fmla="*/ 1506376 h 5278276"/>
              <a:gd name="connsiteX8" fmla="*/ 8600156 w 8760814"/>
              <a:gd name="connsiteY8" fmla="*/ 2344576 h 5278276"/>
              <a:gd name="connsiteX9" fmla="*/ 8752556 w 8760814"/>
              <a:gd name="connsiteY9" fmla="*/ 3297076 h 5278276"/>
              <a:gd name="connsiteX10" fmla="*/ 8447756 w 8760814"/>
              <a:gd name="connsiteY10" fmla="*/ 4360684 h 5278276"/>
              <a:gd name="connsiteX11" fmla="*/ 7606364 w 8760814"/>
              <a:gd name="connsiteY11" fmla="*/ 5202076 h 5278276"/>
              <a:gd name="connsiteX12" fmla="*/ 6790406 w 8760814"/>
              <a:gd name="connsiteY12" fmla="*/ 5030626 h 5278276"/>
              <a:gd name="connsiteX13" fmla="*/ 5971256 w 8760814"/>
              <a:gd name="connsiteY13" fmla="*/ 5278276 h 5278276"/>
              <a:gd name="connsiteX14" fmla="*/ 4713956 w 8760814"/>
              <a:gd name="connsiteY14" fmla="*/ 5049676 h 5278276"/>
              <a:gd name="connsiteX15" fmla="*/ 3742406 w 8760814"/>
              <a:gd name="connsiteY15" fmla="*/ 5240176 h 5278276"/>
              <a:gd name="connsiteX16" fmla="*/ 3075656 w 8760814"/>
              <a:gd name="connsiteY16" fmla="*/ 5011576 h 5278276"/>
              <a:gd name="connsiteX17" fmla="*/ 2142206 w 8760814"/>
              <a:gd name="connsiteY17" fmla="*/ 5240176 h 5278276"/>
              <a:gd name="connsiteX18" fmla="*/ 1113506 w 8760814"/>
              <a:gd name="connsiteY18" fmla="*/ 4992526 h 5278276"/>
              <a:gd name="connsiteX19" fmla="*/ 830948 w 8760814"/>
              <a:gd name="connsiteY19" fmla="*/ 5068726 h 5278276"/>
              <a:gd name="connsiteX20" fmla="*/ 65756 w 8760814"/>
              <a:gd name="connsiteY20" fmla="*/ 5068726 h 5278276"/>
              <a:gd name="connsiteX21" fmla="*/ 8606 w 8760814"/>
              <a:gd name="connsiteY21" fmla="*/ 4360684 h 5278276"/>
              <a:gd name="connsiteX22" fmla="*/ 8606 w 8760814"/>
              <a:gd name="connsiteY22" fmla="*/ 995218 h 5278276"/>
              <a:gd name="connsiteX0" fmla="*/ 8606 w 8760814"/>
              <a:gd name="connsiteY0" fmla="*/ 938470 h 5221528"/>
              <a:gd name="connsiteX1" fmla="*/ 849998 w 8760814"/>
              <a:gd name="connsiteY1" fmla="*/ 97078 h 5221528"/>
              <a:gd name="connsiteX2" fmla="*/ 1685006 w 8760814"/>
              <a:gd name="connsiteY2" fmla="*/ 192328 h 5221528"/>
              <a:gd name="connsiteX3" fmla="*/ 2599406 w 8760814"/>
              <a:gd name="connsiteY3" fmla="*/ 1828 h 5221528"/>
              <a:gd name="connsiteX4" fmla="*/ 5209256 w 8760814"/>
              <a:gd name="connsiteY4" fmla="*/ 173278 h 5221528"/>
              <a:gd name="connsiteX5" fmla="*/ 7606364 w 8760814"/>
              <a:gd name="connsiteY5" fmla="*/ 97078 h 5221528"/>
              <a:gd name="connsiteX6" fmla="*/ 8447756 w 8760814"/>
              <a:gd name="connsiteY6" fmla="*/ 938470 h 5221528"/>
              <a:gd name="connsiteX7" fmla="*/ 8733506 w 8760814"/>
              <a:gd name="connsiteY7" fmla="*/ 1449628 h 5221528"/>
              <a:gd name="connsiteX8" fmla="*/ 8600156 w 8760814"/>
              <a:gd name="connsiteY8" fmla="*/ 2287828 h 5221528"/>
              <a:gd name="connsiteX9" fmla="*/ 8752556 w 8760814"/>
              <a:gd name="connsiteY9" fmla="*/ 3240328 h 5221528"/>
              <a:gd name="connsiteX10" fmla="*/ 8447756 w 8760814"/>
              <a:gd name="connsiteY10" fmla="*/ 4303936 h 5221528"/>
              <a:gd name="connsiteX11" fmla="*/ 7606364 w 8760814"/>
              <a:gd name="connsiteY11" fmla="*/ 5145328 h 5221528"/>
              <a:gd name="connsiteX12" fmla="*/ 6790406 w 8760814"/>
              <a:gd name="connsiteY12" fmla="*/ 4973878 h 5221528"/>
              <a:gd name="connsiteX13" fmla="*/ 5971256 w 8760814"/>
              <a:gd name="connsiteY13" fmla="*/ 5221528 h 5221528"/>
              <a:gd name="connsiteX14" fmla="*/ 4713956 w 8760814"/>
              <a:gd name="connsiteY14" fmla="*/ 4992928 h 5221528"/>
              <a:gd name="connsiteX15" fmla="*/ 3742406 w 8760814"/>
              <a:gd name="connsiteY15" fmla="*/ 5183428 h 5221528"/>
              <a:gd name="connsiteX16" fmla="*/ 3075656 w 8760814"/>
              <a:gd name="connsiteY16" fmla="*/ 4954828 h 5221528"/>
              <a:gd name="connsiteX17" fmla="*/ 2142206 w 8760814"/>
              <a:gd name="connsiteY17" fmla="*/ 5183428 h 5221528"/>
              <a:gd name="connsiteX18" fmla="*/ 1113506 w 8760814"/>
              <a:gd name="connsiteY18" fmla="*/ 4935778 h 5221528"/>
              <a:gd name="connsiteX19" fmla="*/ 830948 w 8760814"/>
              <a:gd name="connsiteY19" fmla="*/ 5011978 h 5221528"/>
              <a:gd name="connsiteX20" fmla="*/ 65756 w 8760814"/>
              <a:gd name="connsiteY20" fmla="*/ 5011978 h 5221528"/>
              <a:gd name="connsiteX21" fmla="*/ 8606 w 8760814"/>
              <a:gd name="connsiteY21" fmla="*/ 4303936 h 5221528"/>
              <a:gd name="connsiteX22" fmla="*/ 8606 w 8760814"/>
              <a:gd name="connsiteY22" fmla="*/ 938470 h 5221528"/>
              <a:gd name="connsiteX0" fmla="*/ 8606 w 8760814"/>
              <a:gd name="connsiteY0" fmla="*/ 938470 h 5221528"/>
              <a:gd name="connsiteX1" fmla="*/ 849998 w 8760814"/>
              <a:gd name="connsiteY1" fmla="*/ 97078 h 5221528"/>
              <a:gd name="connsiteX2" fmla="*/ 1685006 w 8760814"/>
              <a:gd name="connsiteY2" fmla="*/ 192328 h 5221528"/>
              <a:gd name="connsiteX3" fmla="*/ 2599406 w 8760814"/>
              <a:gd name="connsiteY3" fmla="*/ 1828 h 5221528"/>
              <a:gd name="connsiteX4" fmla="*/ 5209256 w 8760814"/>
              <a:gd name="connsiteY4" fmla="*/ 173278 h 5221528"/>
              <a:gd name="connsiteX5" fmla="*/ 7606364 w 8760814"/>
              <a:gd name="connsiteY5" fmla="*/ 97078 h 5221528"/>
              <a:gd name="connsiteX6" fmla="*/ 8447756 w 8760814"/>
              <a:gd name="connsiteY6" fmla="*/ 938470 h 5221528"/>
              <a:gd name="connsiteX7" fmla="*/ 8733506 w 8760814"/>
              <a:gd name="connsiteY7" fmla="*/ 1449628 h 5221528"/>
              <a:gd name="connsiteX8" fmla="*/ 8600156 w 8760814"/>
              <a:gd name="connsiteY8" fmla="*/ 2287828 h 5221528"/>
              <a:gd name="connsiteX9" fmla="*/ 8752556 w 8760814"/>
              <a:gd name="connsiteY9" fmla="*/ 3240328 h 5221528"/>
              <a:gd name="connsiteX10" fmla="*/ 8447756 w 8760814"/>
              <a:gd name="connsiteY10" fmla="*/ 4303936 h 5221528"/>
              <a:gd name="connsiteX11" fmla="*/ 7606364 w 8760814"/>
              <a:gd name="connsiteY11" fmla="*/ 5145328 h 5221528"/>
              <a:gd name="connsiteX12" fmla="*/ 6790406 w 8760814"/>
              <a:gd name="connsiteY12" fmla="*/ 4973878 h 5221528"/>
              <a:gd name="connsiteX13" fmla="*/ 5971256 w 8760814"/>
              <a:gd name="connsiteY13" fmla="*/ 5221528 h 5221528"/>
              <a:gd name="connsiteX14" fmla="*/ 4713956 w 8760814"/>
              <a:gd name="connsiteY14" fmla="*/ 4992928 h 5221528"/>
              <a:gd name="connsiteX15" fmla="*/ 3742406 w 8760814"/>
              <a:gd name="connsiteY15" fmla="*/ 5183428 h 5221528"/>
              <a:gd name="connsiteX16" fmla="*/ 3075656 w 8760814"/>
              <a:gd name="connsiteY16" fmla="*/ 4954828 h 5221528"/>
              <a:gd name="connsiteX17" fmla="*/ 2142206 w 8760814"/>
              <a:gd name="connsiteY17" fmla="*/ 5183428 h 5221528"/>
              <a:gd name="connsiteX18" fmla="*/ 1113506 w 8760814"/>
              <a:gd name="connsiteY18" fmla="*/ 4935778 h 5221528"/>
              <a:gd name="connsiteX19" fmla="*/ 830948 w 8760814"/>
              <a:gd name="connsiteY19" fmla="*/ 5011978 h 5221528"/>
              <a:gd name="connsiteX20" fmla="*/ 65756 w 8760814"/>
              <a:gd name="connsiteY20" fmla="*/ 5011978 h 5221528"/>
              <a:gd name="connsiteX21" fmla="*/ 8606 w 8760814"/>
              <a:gd name="connsiteY21" fmla="*/ 4303936 h 5221528"/>
              <a:gd name="connsiteX22" fmla="*/ 8606 w 8760814"/>
              <a:gd name="connsiteY22" fmla="*/ 938470 h 5221528"/>
              <a:gd name="connsiteX0" fmla="*/ 8606 w 8760814"/>
              <a:gd name="connsiteY0" fmla="*/ 937157 h 5220215"/>
              <a:gd name="connsiteX1" fmla="*/ 849998 w 8760814"/>
              <a:gd name="connsiteY1" fmla="*/ 95765 h 5220215"/>
              <a:gd name="connsiteX2" fmla="*/ 1685006 w 8760814"/>
              <a:gd name="connsiteY2" fmla="*/ 191015 h 5220215"/>
              <a:gd name="connsiteX3" fmla="*/ 2599406 w 8760814"/>
              <a:gd name="connsiteY3" fmla="*/ 515 h 5220215"/>
              <a:gd name="connsiteX4" fmla="*/ 4237706 w 8760814"/>
              <a:gd name="connsiteY4" fmla="*/ 76715 h 5220215"/>
              <a:gd name="connsiteX5" fmla="*/ 5209256 w 8760814"/>
              <a:gd name="connsiteY5" fmla="*/ 171965 h 5220215"/>
              <a:gd name="connsiteX6" fmla="*/ 7606364 w 8760814"/>
              <a:gd name="connsiteY6" fmla="*/ 95765 h 5220215"/>
              <a:gd name="connsiteX7" fmla="*/ 8447756 w 8760814"/>
              <a:gd name="connsiteY7" fmla="*/ 937157 h 5220215"/>
              <a:gd name="connsiteX8" fmla="*/ 8733506 w 8760814"/>
              <a:gd name="connsiteY8" fmla="*/ 1448315 h 5220215"/>
              <a:gd name="connsiteX9" fmla="*/ 8600156 w 8760814"/>
              <a:gd name="connsiteY9" fmla="*/ 2286515 h 5220215"/>
              <a:gd name="connsiteX10" fmla="*/ 8752556 w 8760814"/>
              <a:gd name="connsiteY10" fmla="*/ 3239015 h 5220215"/>
              <a:gd name="connsiteX11" fmla="*/ 8447756 w 8760814"/>
              <a:gd name="connsiteY11" fmla="*/ 4302623 h 5220215"/>
              <a:gd name="connsiteX12" fmla="*/ 7606364 w 8760814"/>
              <a:gd name="connsiteY12" fmla="*/ 5144015 h 5220215"/>
              <a:gd name="connsiteX13" fmla="*/ 6790406 w 8760814"/>
              <a:gd name="connsiteY13" fmla="*/ 4972565 h 5220215"/>
              <a:gd name="connsiteX14" fmla="*/ 5971256 w 8760814"/>
              <a:gd name="connsiteY14" fmla="*/ 5220215 h 5220215"/>
              <a:gd name="connsiteX15" fmla="*/ 4713956 w 8760814"/>
              <a:gd name="connsiteY15" fmla="*/ 4991615 h 5220215"/>
              <a:gd name="connsiteX16" fmla="*/ 3742406 w 8760814"/>
              <a:gd name="connsiteY16" fmla="*/ 5182115 h 5220215"/>
              <a:gd name="connsiteX17" fmla="*/ 3075656 w 8760814"/>
              <a:gd name="connsiteY17" fmla="*/ 4953515 h 5220215"/>
              <a:gd name="connsiteX18" fmla="*/ 2142206 w 8760814"/>
              <a:gd name="connsiteY18" fmla="*/ 5182115 h 5220215"/>
              <a:gd name="connsiteX19" fmla="*/ 1113506 w 8760814"/>
              <a:gd name="connsiteY19" fmla="*/ 4934465 h 5220215"/>
              <a:gd name="connsiteX20" fmla="*/ 830948 w 8760814"/>
              <a:gd name="connsiteY20" fmla="*/ 5010665 h 5220215"/>
              <a:gd name="connsiteX21" fmla="*/ 65756 w 8760814"/>
              <a:gd name="connsiteY21" fmla="*/ 5010665 h 5220215"/>
              <a:gd name="connsiteX22" fmla="*/ 8606 w 8760814"/>
              <a:gd name="connsiteY22" fmla="*/ 4302623 h 5220215"/>
              <a:gd name="connsiteX23" fmla="*/ 8606 w 8760814"/>
              <a:gd name="connsiteY23" fmla="*/ 937157 h 5220215"/>
              <a:gd name="connsiteX0" fmla="*/ 8606 w 8760814"/>
              <a:gd name="connsiteY0" fmla="*/ 938530 h 5221588"/>
              <a:gd name="connsiteX1" fmla="*/ 849998 w 8760814"/>
              <a:gd name="connsiteY1" fmla="*/ 97138 h 5221588"/>
              <a:gd name="connsiteX2" fmla="*/ 1685006 w 8760814"/>
              <a:gd name="connsiteY2" fmla="*/ 192388 h 5221588"/>
              <a:gd name="connsiteX3" fmla="*/ 2599406 w 8760814"/>
              <a:gd name="connsiteY3" fmla="*/ 1888 h 5221588"/>
              <a:gd name="connsiteX4" fmla="*/ 3590006 w 8760814"/>
              <a:gd name="connsiteY4" fmla="*/ 173338 h 5221588"/>
              <a:gd name="connsiteX5" fmla="*/ 4237706 w 8760814"/>
              <a:gd name="connsiteY5" fmla="*/ 78088 h 5221588"/>
              <a:gd name="connsiteX6" fmla="*/ 5209256 w 8760814"/>
              <a:gd name="connsiteY6" fmla="*/ 173338 h 5221588"/>
              <a:gd name="connsiteX7" fmla="*/ 7606364 w 8760814"/>
              <a:gd name="connsiteY7" fmla="*/ 97138 h 5221588"/>
              <a:gd name="connsiteX8" fmla="*/ 8447756 w 8760814"/>
              <a:gd name="connsiteY8" fmla="*/ 938530 h 5221588"/>
              <a:gd name="connsiteX9" fmla="*/ 8733506 w 8760814"/>
              <a:gd name="connsiteY9" fmla="*/ 1449688 h 5221588"/>
              <a:gd name="connsiteX10" fmla="*/ 8600156 w 8760814"/>
              <a:gd name="connsiteY10" fmla="*/ 2287888 h 5221588"/>
              <a:gd name="connsiteX11" fmla="*/ 8752556 w 8760814"/>
              <a:gd name="connsiteY11" fmla="*/ 3240388 h 5221588"/>
              <a:gd name="connsiteX12" fmla="*/ 8447756 w 8760814"/>
              <a:gd name="connsiteY12" fmla="*/ 4303996 h 5221588"/>
              <a:gd name="connsiteX13" fmla="*/ 7606364 w 8760814"/>
              <a:gd name="connsiteY13" fmla="*/ 5145388 h 5221588"/>
              <a:gd name="connsiteX14" fmla="*/ 6790406 w 8760814"/>
              <a:gd name="connsiteY14" fmla="*/ 4973938 h 5221588"/>
              <a:gd name="connsiteX15" fmla="*/ 5971256 w 8760814"/>
              <a:gd name="connsiteY15" fmla="*/ 5221588 h 5221588"/>
              <a:gd name="connsiteX16" fmla="*/ 4713956 w 8760814"/>
              <a:gd name="connsiteY16" fmla="*/ 4992988 h 5221588"/>
              <a:gd name="connsiteX17" fmla="*/ 3742406 w 8760814"/>
              <a:gd name="connsiteY17" fmla="*/ 5183488 h 5221588"/>
              <a:gd name="connsiteX18" fmla="*/ 3075656 w 8760814"/>
              <a:gd name="connsiteY18" fmla="*/ 4954888 h 5221588"/>
              <a:gd name="connsiteX19" fmla="*/ 2142206 w 8760814"/>
              <a:gd name="connsiteY19" fmla="*/ 5183488 h 5221588"/>
              <a:gd name="connsiteX20" fmla="*/ 1113506 w 8760814"/>
              <a:gd name="connsiteY20" fmla="*/ 4935838 h 5221588"/>
              <a:gd name="connsiteX21" fmla="*/ 830948 w 8760814"/>
              <a:gd name="connsiteY21" fmla="*/ 5012038 h 5221588"/>
              <a:gd name="connsiteX22" fmla="*/ 65756 w 8760814"/>
              <a:gd name="connsiteY22" fmla="*/ 5012038 h 5221588"/>
              <a:gd name="connsiteX23" fmla="*/ 8606 w 8760814"/>
              <a:gd name="connsiteY23" fmla="*/ 4303996 h 5221588"/>
              <a:gd name="connsiteX24" fmla="*/ 8606 w 8760814"/>
              <a:gd name="connsiteY24" fmla="*/ 938530 h 5221588"/>
              <a:gd name="connsiteX0" fmla="*/ 19967 w 8772175"/>
              <a:gd name="connsiteY0" fmla="*/ 938530 h 5221588"/>
              <a:gd name="connsiteX1" fmla="*/ 861359 w 8772175"/>
              <a:gd name="connsiteY1" fmla="*/ 97138 h 5221588"/>
              <a:gd name="connsiteX2" fmla="*/ 1696367 w 8772175"/>
              <a:gd name="connsiteY2" fmla="*/ 192388 h 5221588"/>
              <a:gd name="connsiteX3" fmla="*/ 2610767 w 8772175"/>
              <a:gd name="connsiteY3" fmla="*/ 1888 h 5221588"/>
              <a:gd name="connsiteX4" fmla="*/ 3601367 w 8772175"/>
              <a:gd name="connsiteY4" fmla="*/ 173338 h 5221588"/>
              <a:gd name="connsiteX5" fmla="*/ 4249067 w 8772175"/>
              <a:gd name="connsiteY5" fmla="*/ 78088 h 5221588"/>
              <a:gd name="connsiteX6" fmla="*/ 5220617 w 8772175"/>
              <a:gd name="connsiteY6" fmla="*/ 173338 h 5221588"/>
              <a:gd name="connsiteX7" fmla="*/ 7617725 w 8772175"/>
              <a:gd name="connsiteY7" fmla="*/ 97138 h 5221588"/>
              <a:gd name="connsiteX8" fmla="*/ 8459117 w 8772175"/>
              <a:gd name="connsiteY8" fmla="*/ 938530 h 5221588"/>
              <a:gd name="connsiteX9" fmla="*/ 8744867 w 8772175"/>
              <a:gd name="connsiteY9" fmla="*/ 1449688 h 5221588"/>
              <a:gd name="connsiteX10" fmla="*/ 8611517 w 8772175"/>
              <a:gd name="connsiteY10" fmla="*/ 2287888 h 5221588"/>
              <a:gd name="connsiteX11" fmla="*/ 8763917 w 8772175"/>
              <a:gd name="connsiteY11" fmla="*/ 3240388 h 5221588"/>
              <a:gd name="connsiteX12" fmla="*/ 8459117 w 8772175"/>
              <a:gd name="connsiteY12" fmla="*/ 4303996 h 5221588"/>
              <a:gd name="connsiteX13" fmla="*/ 7617725 w 8772175"/>
              <a:gd name="connsiteY13" fmla="*/ 5145388 h 5221588"/>
              <a:gd name="connsiteX14" fmla="*/ 6801767 w 8772175"/>
              <a:gd name="connsiteY14" fmla="*/ 4973938 h 5221588"/>
              <a:gd name="connsiteX15" fmla="*/ 5982617 w 8772175"/>
              <a:gd name="connsiteY15" fmla="*/ 5221588 h 5221588"/>
              <a:gd name="connsiteX16" fmla="*/ 4725317 w 8772175"/>
              <a:gd name="connsiteY16" fmla="*/ 4992988 h 5221588"/>
              <a:gd name="connsiteX17" fmla="*/ 3753767 w 8772175"/>
              <a:gd name="connsiteY17" fmla="*/ 5183488 h 5221588"/>
              <a:gd name="connsiteX18" fmla="*/ 3087017 w 8772175"/>
              <a:gd name="connsiteY18" fmla="*/ 4954888 h 5221588"/>
              <a:gd name="connsiteX19" fmla="*/ 2153567 w 8772175"/>
              <a:gd name="connsiteY19" fmla="*/ 5183488 h 5221588"/>
              <a:gd name="connsiteX20" fmla="*/ 1124867 w 8772175"/>
              <a:gd name="connsiteY20" fmla="*/ 4935838 h 5221588"/>
              <a:gd name="connsiteX21" fmla="*/ 842309 w 8772175"/>
              <a:gd name="connsiteY21" fmla="*/ 5012038 h 5221588"/>
              <a:gd name="connsiteX22" fmla="*/ 77117 w 8772175"/>
              <a:gd name="connsiteY22" fmla="*/ 5012038 h 5221588"/>
              <a:gd name="connsiteX23" fmla="*/ 19967 w 8772175"/>
              <a:gd name="connsiteY23" fmla="*/ 4303996 h 5221588"/>
              <a:gd name="connsiteX24" fmla="*/ 158910 w 8772175"/>
              <a:gd name="connsiteY24" fmla="*/ 1665655 h 5221588"/>
              <a:gd name="connsiteX25" fmla="*/ 19967 w 8772175"/>
              <a:gd name="connsiteY25" fmla="*/ 938530 h 5221588"/>
              <a:gd name="connsiteX0" fmla="*/ 26791 w 8778999"/>
              <a:gd name="connsiteY0" fmla="*/ 938530 h 5221588"/>
              <a:gd name="connsiteX1" fmla="*/ 868183 w 8778999"/>
              <a:gd name="connsiteY1" fmla="*/ 97138 h 5221588"/>
              <a:gd name="connsiteX2" fmla="*/ 1703191 w 8778999"/>
              <a:gd name="connsiteY2" fmla="*/ 192388 h 5221588"/>
              <a:gd name="connsiteX3" fmla="*/ 2617591 w 8778999"/>
              <a:gd name="connsiteY3" fmla="*/ 1888 h 5221588"/>
              <a:gd name="connsiteX4" fmla="*/ 3608191 w 8778999"/>
              <a:gd name="connsiteY4" fmla="*/ 173338 h 5221588"/>
              <a:gd name="connsiteX5" fmla="*/ 4255891 w 8778999"/>
              <a:gd name="connsiteY5" fmla="*/ 78088 h 5221588"/>
              <a:gd name="connsiteX6" fmla="*/ 5227441 w 8778999"/>
              <a:gd name="connsiteY6" fmla="*/ 173338 h 5221588"/>
              <a:gd name="connsiteX7" fmla="*/ 7624549 w 8778999"/>
              <a:gd name="connsiteY7" fmla="*/ 97138 h 5221588"/>
              <a:gd name="connsiteX8" fmla="*/ 8465941 w 8778999"/>
              <a:gd name="connsiteY8" fmla="*/ 938530 h 5221588"/>
              <a:gd name="connsiteX9" fmla="*/ 8751691 w 8778999"/>
              <a:gd name="connsiteY9" fmla="*/ 1449688 h 5221588"/>
              <a:gd name="connsiteX10" fmla="*/ 8618341 w 8778999"/>
              <a:gd name="connsiteY10" fmla="*/ 2287888 h 5221588"/>
              <a:gd name="connsiteX11" fmla="*/ 8770741 w 8778999"/>
              <a:gd name="connsiteY11" fmla="*/ 3240388 h 5221588"/>
              <a:gd name="connsiteX12" fmla="*/ 8465941 w 8778999"/>
              <a:gd name="connsiteY12" fmla="*/ 4303996 h 5221588"/>
              <a:gd name="connsiteX13" fmla="*/ 7624549 w 8778999"/>
              <a:gd name="connsiteY13" fmla="*/ 5145388 h 5221588"/>
              <a:gd name="connsiteX14" fmla="*/ 6808591 w 8778999"/>
              <a:gd name="connsiteY14" fmla="*/ 4973938 h 5221588"/>
              <a:gd name="connsiteX15" fmla="*/ 5989441 w 8778999"/>
              <a:gd name="connsiteY15" fmla="*/ 5221588 h 5221588"/>
              <a:gd name="connsiteX16" fmla="*/ 4732141 w 8778999"/>
              <a:gd name="connsiteY16" fmla="*/ 4992988 h 5221588"/>
              <a:gd name="connsiteX17" fmla="*/ 3760591 w 8778999"/>
              <a:gd name="connsiteY17" fmla="*/ 5183488 h 5221588"/>
              <a:gd name="connsiteX18" fmla="*/ 3093841 w 8778999"/>
              <a:gd name="connsiteY18" fmla="*/ 4954888 h 5221588"/>
              <a:gd name="connsiteX19" fmla="*/ 2160391 w 8778999"/>
              <a:gd name="connsiteY19" fmla="*/ 5183488 h 5221588"/>
              <a:gd name="connsiteX20" fmla="*/ 1131691 w 8778999"/>
              <a:gd name="connsiteY20" fmla="*/ 4935838 h 5221588"/>
              <a:gd name="connsiteX21" fmla="*/ 849133 w 8778999"/>
              <a:gd name="connsiteY21" fmla="*/ 5012038 h 5221588"/>
              <a:gd name="connsiteX22" fmla="*/ 83941 w 8778999"/>
              <a:gd name="connsiteY22" fmla="*/ 5012038 h 5221588"/>
              <a:gd name="connsiteX23" fmla="*/ 26791 w 8778999"/>
              <a:gd name="connsiteY23" fmla="*/ 4303996 h 5221588"/>
              <a:gd name="connsiteX24" fmla="*/ 7329 w 8778999"/>
              <a:gd name="connsiteY24" fmla="*/ 2247913 h 5221588"/>
              <a:gd name="connsiteX25" fmla="*/ 165734 w 8778999"/>
              <a:gd name="connsiteY25" fmla="*/ 1665655 h 5221588"/>
              <a:gd name="connsiteX26" fmla="*/ 26791 w 8778999"/>
              <a:gd name="connsiteY26" fmla="*/ 938530 h 52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78999" h="5221588">
                <a:moveTo>
                  <a:pt x="26791" y="938530"/>
                </a:moveTo>
                <a:cubicBezTo>
                  <a:pt x="26791" y="473842"/>
                  <a:pt x="403495" y="97138"/>
                  <a:pt x="868183" y="97138"/>
                </a:cubicBezTo>
                <a:cubicBezTo>
                  <a:pt x="1134883" y="-52619"/>
                  <a:pt x="1487823" y="217788"/>
                  <a:pt x="1703191" y="192388"/>
                </a:cubicBezTo>
                <a:cubicBezTo>
                  <a:pt x="1918559" y="166988"/>
                  <a:pt x="2303266" y="24113"/>
                  <a:pt x="2617591" y="1888"/>
                </a:cubicBezTo>
                <a:cubicBezTo>
                  <a:pt x="2931916" y="-20337"/>
                  <a:pt x="3335141" y="160638"/>
                  <a:pt x="3608191" y="173338"/>
                </a:cubicBezTo>
                <a:cubicBezTo>
                  <a:pt x="3881241" y="186038"/>
                  <a:pt x="3982841" y="59038"/>
                  <a:pt x="4255891" y="78088"/>
                </a:cubicBezTo>
                <a:cubicBezTo>
                  <a:pt x="4528941" y="97138"/>
                  <a:pt x="4665998" y="182863"/>
                  <a:pt x="5227441" y="173338"/>
                </a:cubicBezTo>
                <a:cubicBezTo>
                  <a:pt x="5788884" y="163813"/>
                  <a:pt x="7100674" y="-36744"/>
                  <a:pt x="7624549" y="97138"/>
                </a:cubicBezTo>
                <a:cubicBezTo>
                  <a:pt x="8089237" y="97138"/>
                  <a:pt x="8465941" y="473842"/>
                  <a:pt x="8465941" y="938530"/>
                </a:cubicBezTo>
                <a:cubicBezTo>
                  <a:pt x="8459591" y="1108916"/>
                  <a:pt x="8758041" y="1279302"/>
                  <a:pt x="8751691" y="1449688"/>
                </a:cubicBezTo>
                <a:cubicBezTo>
                  <a:pt x="8802491" y="1674581"/>
                  <a:pt x="8615166" y="1989438"/>
                  <a:pt x="8618341" y="2287888"/>
                </a:cubicBezTo>
                <a:cubicBezTo>
                  <a:pt x="8621516" y="2586338"/>
                  <a:pt x="8821541" y="2904370"/>
                  <a:pt x="8770741" y="3240388"/>
                </a:cubicBezTo>
                <a:lnTo>
                  <a:pt x="8465941" y="4303996"/>
                </a:lnTo>
                <a:cubicBezTo>
                  <a:pt x="8465941" y="4768684"/>
                  <a:pt x="8089237" y="5145388"/>
                  <a:pt x="7624549" y="5145388"/>
                </a:cubicBezTo>
                <a:cubicBezTo>
                  <a:pt x="7352563" y="5139038"/>
                  <a:pt x="7080577" y="4980288"/>
                  <a:pt x="6808591" y="4973938"/>
                </a:cubicBezTo>
                <a:cubicBezTo>
                  <a:pt x="6535541" y="4992988"/>
                  <a:pt x="6262491" y="5202538"/>
                  <a:pt x="5989441" y="5221588"/>
                </a:cubicBezTo>
                <a:cubicBezTo>
                  <a:pt x="5563991" y="5196188"/>
                  <a:pt x="5157591" y="5018388"/>
                  <a:pt x="4732141" y="4992988"/>
                </a:cubicBezTo>
                <a:cubicBezTo>
                  <a:pt x="4433691" y="4999338"/>
                  <a:pt x="4059041" y="5177138"/>
                  <a:pt x="3760591" y="5183488"/>
                </a:cubicBezTo>
                <a:cubicBezTo>
                  <a:pt x="3544691" y="5177138"/>
                  <a:pt x="3309741" y="4961238"/>
                  <a:pt x="3093841" y="4954888"/>
                </a:cubicBezTo>
                <a:cubicBezTo>
                  <a:pt x="2782691" y="4980288"/>
                  <a:pt x="2471541" y="5158088"/>
                  <a:pt x="2160391" y="5183488"/>
                </a:cubicBezTo>
                <a:cubicBezTo>
                  <a:pt x="1804791" y="5132688"/>
                  <a:pt x="1487291" y="4986638"/>
                  <a:pt x="1131691" y="4935838"/>
                </a:cubicBezTo>
                <a:lnTo>
                  <a:pt x="849133" y="5012038"/>
                </a:lnTo>
                <a:cubicBezTo>
                  <a:pt x="541158" y="4954888"/>
                  <a:pt x="220998" y="5130045"/>
                  <a:pt x="83941" y="5012038"/>
                </a:cubicBezTo>
                <a:cubicBezTo>
                  <a:pt x="-53116" y="4894031"/>
                  <a:pt x="16459" y="4761218"/>
                  <a:pt x="26791" y="4303996"/>
                </a:cubicBezTo>
                <a:cubicBezTo>
                  <a:pt x="37123" y="3846774"/>
                  <a:pt x="-15828" y="2687636"/>
                  <a:pt x="7329" y="2247913"/>
                </a:cubicBezTo>
                <a:cubicBezTo>
                  <a:pt x="30486" y="1808190"/>
                  <a:pt x="185591" y="1887351"/>
                  <a:pt x="165734" y="1665655"/>
                </a:cubicBezTo>
                <a:lnTo>
                  <a:pt x="26791" y="93853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GB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ÂU HỎI"/>
          <p:cNvSpPr txBox="1"/>
          <p:nvPr/>
        </p:nvSpPr>
        <p:spPr>
          <a:xfrm>
            <a:off x="5393186" y="685538"/>
            <a:ext cx="9770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spcAft>
                <a:spcPts val="1200"/>
              </a:spcAft>
              <a:defRPr/>
            </a:pP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6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6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6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6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 </a:t>
            </a: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6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n, </a:t>
            </a: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6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 = 2, n = 3</a:t>
            </a:r>
            <a:endParaRPr lang="vi-VN" sz="6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A"/>
          <p:cNvGrpSpPr/>
          <p:nvPr/>
        </p:nvGrpSpPr>
        <p:grpSpPr>
          <a:xfrm>
            <a:off x="2996660" y="2868811"/>
            <a:ext cx="12382536" cy="2857604"/>
            <a:chOff x="1660889" y="1928582"/>
            <a:chExt cx="8255024" cy="1905069"/>
          </a:xfrm>
        </p:grpSpPr>
        <p:sp>
          <p:nvSpPr>
            <p:cNvPr id="7" name="Rounded Rectangle 1"/>
            <p:cNvSpPr/>
            <p:nvPr/>
          </p:nvSpPr>
          <p:spPr>
            <a:xfrm>
              <a:off x="2953034" y="2230839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594" b="42874" l="18083" r="319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2" t="28125" r="67423" b="57083"/>
            <a:stretch/>
          </p:blipFill>
          <p:spPr>
            <a:xfrm>
              <a:off x="1660889" y="1928582"/>
              <a:ext cx="2253886" cy="19050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297862" y="2412430"/>
                  <a:ext cx="2134552" cy="1102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5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5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862" y="2412430"/>
                  <a:ext cx="2134552" cy="11023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B"/>
          <p:cNvGrpSpPr/>
          <p:nvPr/>
        </p:nvGrpSpPr>
        <p:grpSpPr>
          <a:xfrm>
            <a:off x="3367676" y="4536899"/>
            <a:ext cx="12011520" cy="4210388"/>
            <a:chOff x="1908233" y="3063528"/>
            <a:chExt cx="8007680" cy="2806925"/>
          </a:xfrm>
        </p:grpSpPr>
        <p:sp>
          <p:nvSpPr>
            <p:cNvPr id="11" name="Rounded Rectangle 1"/>
            <p:cNvSpPr/>
            <p:nvPr/>
          </p:nvSpPr>
          <p:spPr>
            <a:xfrm>
              <a:off x="2953034" y="3765888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958" b="43958" l="47774" r="57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8" t="27083" r="41009" b="54167"/>
            <a:stretch/>
          </p:blipFill>
          <p:spPr>
            <a:xfrm>
              <a:off x="1908233" y="3063528"/>
              <a:ext cx="2089601" cy="28069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047916" y="3823529"/>
                  <a:ext cx="2134552" cy="1102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5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5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916" y="3823529"/>
                  <a:ext cx="2134552" cy="11023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C"/>
          <p:cNvGrpSpPr/>
          <p:nvPr/>
        </p:nvGrpSpPr>
        <p:grpSpPr>
          <a:xfrm>
            <a:off x="3776246" y="7691186"/>
            <a:ext cx="11602950" cy="2571752"/>
            <a:chOff x="2180613" y="5143499"/>
            <a:chExt cx="7735300" cy="1714501"/>
          </a:xfrm>
        </p:grpSpPr>
        <p:sp>
          <p:nvSpPr>
            <p:cNvPr id="15" name="Rounded Rectangle 1"/>
            <p:cNvSpPr/>
            <p:nvPr/>
          </p:nvSpPr>
          <p:spPr>
            <a:xfrm>
              <a:off x="2953034" y="5300937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738" b="71017" l="54977" r="74830">
                          <a14:foregroundMark x1="59940" y1="34344" x2="60322" y2="38971"/>
                          <a14:foregroundMark x1="60867" y1="40012" x2="64058" y2="39369"/>
                          <a14:foregroundMark x1="63512" y1="32874" x2="63976" y2="34743"/>
                          <a14:foregroundMark x1="95773" y1="49050" x2="95773" y2="49050"/>
                          <a14:foregroundMark x1="73439" y1="57138" x2="73439" y2="57138"/>
                          <a14:foregroundMark x1="74830" y1="71017" x2="74830" y2="710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96" t="29607" r="34531" b="57786"/>
            <a:stretch/>
          </p:blipFill>
          <p:spPr>
            <a:xfrm>
              <a:off x="2180613" y="5143499"/>
              <a:ext cx="1214438" cy="17145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00316" y="5324642"/>
                  <a:ext cx="2134552" cy="1217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6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6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0316" y="5324642"/>
                  <a:ext cx="2134552" cy="121798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ĐÚNG"/>
          <p:cNvGrpSpPr/>
          <p:nvPr/>
        </p:nvGrpSpPr>
        <p:grpSpPr>
          <a:xfrm>
            <a:off x="13665951" y="7443217"/>
            <a:ext cx="3724350" cy="3068312"/>
            <a:chOff x="9017952" y="1715472"/>
            <a:chExt cx="2592355" cy="228985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223762" y="2109586"/>
              <a:ext cx="2386545" cy="18957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666" b="50139" l="23055" r="75855">
                          <a14:foregroundMark x1="36000" y1="44708" x2="38618" y2="44220"/>
                          <a14:foregroundMark x1="42473" y1="30989" x2="58691" y2="99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5" t="4905" r="23174" b="49371"/>
            <a:stretch/>
          </p:blipFill>
          <p:spPr>
            <a:xfrm rot="2573669" flipH="1">
              <a:off x="9017952" y="1715472"/>
              <a:ext cx="827346" cy="788226"/>
            </a:xfrm>
            <a:prstGeom prst="rect">
              <a:avLst/>
            </a:prstGeom>
          </p:spPr>
        </p:pic>
      </p:grpSp>
      <p:grpSp>
        <p:nvGrpSpPr>
          <p:cNvPr id="21" name="SAI 1"/>
          <p:cNvGrpSpPr/>
          <p:nvPr/>
        </p:nvGrpSpPr>
        <p:grpSpPr>
          <a:xfrm>
            <a:off x="13602128" y="5338795"/>
            <a:ext cx="3715286" cy="2588549"/>
            <a:chOff x="8731201" y="3575238"/>
            <a:chExt cx="2670077" cy="180022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115498" y="3681989"/>
              <a:ext cx="2285780" cy="169347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50418" b="94081" l="23782" r="75855">
                          <a14:foregroundMark x1="35491" y1="56825" x2="38836" y2="56825"/>
                          <a14:foregroundMark x1="40800" y1="69638" x2="57964" y2="90181"/>
                          <a14:foregroundMark x1="44145" y1="68942" x2="57236" y2="8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t="49943" r="23652" b="6161"/>
            <a:stretch/>
          </p:blipFill>
          <p:spPr>
            <a:xfrm rot="2214022" flipH="1">
              <a:off x="8731201" y="3575238"/>
              <a:ext cx="763605" cy="698153"/>
            </a:xfrm>
            <a:prstGeom prst="rect">
              <a:avLst/>
            </a:prstGeom>
          </p:spPr>
        </p:pic>
      </p:grpSp>
      <p:grpSp>
        <p:nvGrpSpPr>
          <p:cNvPr id="24" name="SAI 2"/>
          <p:cNvGrpSpPr/>
          <p:nvPr/>
        </p:nvGrpSpPr>
        <p:grpSpPr>
          <a:xfrm>
            <a:off x="13465415" y="3111650"/>
            <a:ext cx="3716894" cy="2422734"/>
            <a:chOff x="8731201" y="3575238"/>
            <a:chExt cx="2670077" cy="18002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115498" y="3681989"/>
              <a:ext cx="2285780" cy="16934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0418" b="94081" l="23782" r="75855">
                          <a14:foregroundMark x1="35491" y1="56825" x2="38836" y2="56825"/>
                          <a14:foregroundMark x1="40800" y1="69638" x2="57964" y2="90181"/>
                          <a14:foregroundMark x1="44145" y1="68942" x2="57236" y2="8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t="49943" r="23652" b="6161"/>
            <a:stretch/>
          </p:blipFill>
          <p:spPr>
            <a:xfrm rot="2214022" flipH="1">
              <a:off x="8731201" y="3575238"/>
              <a:ext cx="763605" cy="698153"/>
            </a:xfrm>
            <a:prstGeom prst="rect">
              <a:avLst/>
            </a:prstGeom>
          </p:spPr>
        </p:pic>
      </p:grpSp>
      <p:pic>
        <p:nvPicPr>
          <p:cNvPr id="4" name="màu tím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2982" b="91636" l="23364" r="51320">
                        <a14:backgroundMark x1="36051" y1="87636" x2="43685" y2="82691"/>
                        <a14:backgroundMark x1="31573" y1="70327" x2="34501" y2="66327"/>
                        <a14:backgroundMark x1="35247" y1="67345" x2="39208" y2="64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65608" r="47369" b="13414"/>
          <a:stretch/>
        </p:blipFill>
        <p:spPr>
          <a:xfrm>
            <a:off x="-95684" y="286488"/>
            <a:ext cx="5381442" cy="3381939"/>
          </a:xfrm>
          <a:prstGeom prst="rect">
            <a:avLst/>
          </a:prstGeom>
        </p:spPr>
      </p:pic>
      <p:pic>
        <p:nvPicPr>
          <p:cNvPr id="27" name="Picture 26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100" b="94175" l="9891" r="89988">
                        <a14:foregroundMark x1="66869" y1="56432" x2="68265" y2="54490"/>
                        <a14:foregroundMark x1="70813" y1="58677" x2="70813" y2="60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302" y="3546502"/>
            <a:ext cx="7055526" cy="72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/>
        </p:nvSpPr>
        <p:spPr>
          <a:xfrm>
            <a:off x="3070748" y="359963"/>
            <a:ext cx="13739343" cy="2678643"/>
          </a:xfrm>
          <a:custGeom>
            <a:avLst/>
            <a:gdLst>
              <a:gd name="connsiteX0" fmla="*/ 0 w 8439150"/>
              <a:gd name="connsiteY0" fmla="*/ 841392 h 5048250"/>
              <a:gd name="connsiteX1" fmla="*/ 841392 w 8439150"/>
              <a:gd name="connsiteY1" fmla="*/ 0 h 5048250"/>
              <a:gd name="connsiteX2" fmla="*/ 7597758 w 8439150"/>
              <a:gd name="connsiteY2" fmla="*/ 0 h 5048250"/>
              <a:gd name="connsiteX3" fmla="*/ 8439150 w 8439150"/>
              <a:gd name="connsiteY3" fmla="*/ 841392 h 5048250"/>
              <a:gd name="connsiteX4" fmla="*/ 8439150 w 8439150"/>
              <a:gd name="connsiteY4" fmla="*/ 4206858 h 5048250"/>
              <a:gd name="connsiteX5" fmla="*/ 7597758 w 8439150"/>
              <a:gd name="connsiteY5" fmla="*/ 5048250 h 5048250"/>
              <a:gd name="connsiteX6" fmla="*/ 841392 w 8439150"/>
              <a:gd name="connsiteY6" fmla="*/ 5048250 h 5048250"/>
              <a:gd name="connsiteX7" fmla="*/ 0 w 8439150"/>
              <a:gd name="connsiteY7" fmla="*/ 4206858 h 5048250"/>
              <a:gd name="connsiteX8" fmla="*/ 0 w 8439150"/>
              <a:gd name="connsiteY8" fmla="*/ 841392 h 50482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7597758 w 8439150"/>
              <a:gd name="connsiteY3" fmla="*/ 152400 h 5200650"/>
              <a:gd name="connsiteX4" fmla="*/ 8439150 w 8439150"/>
              <a:gd name="connsiteY4" fmla="*/ 993792 h 5200650"/>
              <a:gd name="connsiteX5" fmla="*/ 8439150 w 8439150"/>
              <a:gd name="connsiteY5" fmla="*/ 4359258 h 5200650"/>
              <a:gd name="connsiteX6" fmla="*/ 7597758 w 8439150"/>
              <a:gd name="connsiteY6" fmla="*/ 5200650 h 5200650"/>
              <a:gd name="connsiteX7" fmla="*/ 841392 w 8439150"/>
              <a:gd name="connsiteY7" fmla="*/ 5200650 h 5200650"/>
              <a:gd name="connsiteX8" fmla="*/ 0 w 8439150"/>
              <a:gd name="connsiteY8" fmla="*/ 4359258 h 5200650"/>
              <a:gd name="connsiteX9" fmla="*/ 0 w 8439150"/>
              <a:gd name="connsiteY9" fmla="*/ 993792 h 52006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7597758 w 8439150"/>
              <a:gd name="connsiteY3" fmla="*/ 152400 h 5200650"/>
              <a:gd name="connsiteX4" fmla="*/ 8439150 w 8439150"/>
              <a:gd name="connsiteY4" fmla="*/ 993792 h 5200650"/>
              <a:gd name="connsiteX5" fmla="*/ 8439150 w 8439150"/>
              <a:gd name="connsiteY5" fmla="*/ 4359258 h 5200650"/>
              <a:gd name="connsiteX6" fmla="*/ 7597758 w 8439150"/>
              <a:gd name="connsiteY6" fmla="*/ 5200650 h 5200650"/>
              <a:gd name="connsiteX7" fmla="*/ 841392 w 8439150"/>
              <a:gd name="connsiteY7" fmla="*/ 5200650 h 5200650"/>
              <a:gd name="connsiteX8" fmla="*/ 0 w 8439150"/>
              <a:gd name="connsiteY8" fmla="*/ 4359258 h 5200650"/>
              <a:gd name="connsiteX9" fmla="*/ 0 w 8439150"/>
              <a:gd name="connsiteY9" fmla="*/ 993792 h 5200650"/>
              <a:gd name="connsiteX0" fmla="*/ 0 w 8439150"/>
              <a:gd name="connsiteY0" fmla="*/ 993792 h 5200650"/>
              <a:gd name="connsiteX1" fmla="*/ 841392 w 8439150"/>
              <a:gd name="connsiteY1" fmla="*/ 152400 h 5200650"/>
              <a:gd name="connsiteX2" fmla="*/ 2133600 w 8439150"/>
              <a:gd name="connsiteY2" fmla="*/ 0 h 5200650"/>
              <a:gd name="connsiteX3" fmla="*/ 5200650 w 8439150"/>
              <a:gd name="connsiteY3" fmla="*/ 228600 h 5200650"/>
              <a:gd name="connsiteX4" fmla="*/ 7597758 w 8439150"/>
              <a:gd name="connsiteY4" fmla="*/ 152400 h 5200650"/>
              <a:gd name="connsiteX5" fmla="*/ 8439150 w 8439150"/>
              <a:gd name="connsiteY5" fmla="*/ 993792 h 5200650"/>
              <a:gd name="connsiteX6" fmla="*/ 8439150 w 8439150"/>
              <a:gd name="connsiteY6" fmla="*/ 4359258 h 5200650"/>
              <a:gd name="connsiteX7" fmla="*/ 7597758 w 8439150"/>
              <a:gd name="connsiteY7" fmla="*/ 5200650 h 5200650"/>
              <a:gd name="connsiteX8" fmla="*/ 841392 w 8439150"/>
              <a:gd name="connsiteY8" fmla="*/ 5200650 h 5200650"/>
              <a:gd name="connsiteX9" fmla="*/ 0 w 8439150"/>
              <a:gd name="connsiteY9" fmla="*/ 4359258 h 5200650"/>
              <a:gd name="connsiteX10" fmla="*/ 0 w 8439150"/>
              <a:gd name="connsiteY10" fmla="*/ 993792 h 5200650"/>
              <a:gd name="connsiteX0" fmla="*/ 0 w 8724999"/>
              <a:gd name="connsiteY0" fmla="*/ 993792 h 5200650"/>
              <a:gd name="connsiteX1" fmla="*/ 841392 w 8724999"/>
              <a:gd name="connsiteY1" fmla="*/ 152400 h 5200650"/>
              <a:gd name="connsiteX2" fmla="*/ 2133600 w 8724999"/>
              <a:gd name="connsiteY2" fmla="*/ 0 h 5200650"/>
              <a:gd name="connsiteX3" fmla="*/ 5200650 w 8724999"/>
              <a:gd name="connsiteY3" fmla="*/ 228600 h 5200650"/>
              <a:gd name="connsiteX4" fmla="*/ 7597758 w 8724999"/>
              <a:gd name="connsiteY4" fmla="*/ 152400 h 5200650"/>
              <a:gd name="connsiteX5" fmla="*/ 8439150 w 8724999"/>
              <a:gd name="connsiteY5" fmla="*/ 993792 h 5200650"/>
              <a:gd name="connsiteX6" fmla="*/ 8724900 w 8724999"/>
              <a:gd name="connsiteY6" fmla="*/ 1504950 h 5200650"/>
              <a:gd name="connsiteX7" fmla="*/ 8439150 w 8724999"/>
              <a:gd name="connsiteY7" fmla="*/ 4359258 h 5200650"/>
              <a:gd name="connsiteX8" fmla="*/ 7597758 w 8724999"/>
              <a:gd name="connsiteY8" fmla="*/ 5200650 h 5200650"/>
              <a:gd name="connsiteX9" fmla="*/ 841392 w 8724999"/>
              <a:gd name="connsiteY9" fmla="*/ 5200650 h 5200650"/>
              <a:gd name="connsiteX10" fmla="*/ 0 w 8724999"/>
              <a:gd name="connsiteY10" fmla="*/ 4359258 h 5200650"/>
              <a:gd name="connsiteX11" fmla="*/ 0 w 8724999"/>
              <a:gd name="connsiteY11" fmla="*/ 993792 h 5200650"/>
              <a:gd name="connsiteX0" fmla="*/ 0 w 8758521"/>
              <a:gd name="connsiteY0" fmla="*/ 993792 h 5200650"/>
              <a:gd name="connsiteX1" fmla="*/ 841392 w 8758521"/>
              <a:gd name="connsiteY1" fmla="*/ 152400 h 5200650"/>
              <a:gd name="connsiteX2" fmla="*/ 2133600 w 8758521"/>
              <a:gd name="connsiteY2" fmla="*/ 0 h 5200650"/>
              <a:gd name="connsiteX3" fmla="*/ 5200650 w 8758521"/>
              <a:gd name="connsiteY3" fmla="*/ 228600 h 5200650"/>
              <a:gd name="connsiteX4" fmla="*/ 7597758 w 8758521"/>
              <a:gd name="connsiteY4" fmla="*/ 152400 h 5200650"/>
              <a:gd name="connsiteX5" fmla="*/ 8439150 w 8758521"/>
              <a:gd name="connsiteY5" fmla="*/ 993792 h 5200650"/>
              <a:gd name="connsiteX6" fmla="*/ 8724900 w 8758521"/>
              <a:gd name="connsiteY6" fmla="*/ 1504950 h 5200650"/>
              <a:gd name="connsiteX7" fmla="*/ 8743950 w 8758521"/>
              <a:gd name="connsiteY7" fmla="*/ 3295650 h 5200650"/>
              <a:gd name="connsiteX8" fmla="*/ 8439150 w 8758521"/>
              <a:gd name="connsiteY8" fmla="*/ 4359258 h 5200650"/>
              <a:gd name="connsiteX9" fmla="*/ 7597758 w 8758521"/>
              <a:gd name="connsiteY9" fmla="*/ 5200650 h 5200650"/>
              <a:gd name="connsiteX10" fmla="*/ 841392 w 8758521"/>
              <a:gd name="connsiteY10" fmla="*/ 5200650 h 5200650"/>
              <a:gd name="connsiteX11" fmla="*/ 0 w 8758521"/>
              <a:gd name="connsiteY11" fmla="*/ 4359258 h 5200650"/>
              <a:gd name="connsiteX12" fmla="*/ 0 w 8758521"/>
              <a:gd name="connsiteY12" fmla="*/ 993792 h 5200650"/>
              <a:gd name="connsiteX0" fmla="*/ 0 w 8752208"/>
              <a:gd name="connsiteY0" fmla="*/ 993792 h 5200650"/>
              <a:gd name="connsiteX1" fmla="*/ 841392 w 8752208"/>
              <a:gd name="connsiteY1" fmla="*/ 152400 h 5200650"/>
              <a:gd name="connsiteX2" fmla="*/ 2133600 w 8752208"/>
              <a:gd name="connsiteY2" fmla="*/ 0 h 5200650"/>
              <a:gd name="connsiteX3" fmla="*/ 5200650 w 8752208"/>
              <a:gd name="connsiteY3" fmla="*/ 228600 h 5200650"/>
              <a:gd name="connsiteX4" fmla="*/ 7597758 w 8752208"/>
              <a:gd name="connsiteY4" fmla="*/ 152400 h 5200650"/>
              <a:gd name="connsiteX5" fmla="*/ 8439150 w 8752208"/>
              <a:gd name="connsiteY5" fmla="*/ 993792 h 5200650"/>
              <a:gd name="connsiteX6" fmla="*/ 8724900 w 8752208"/>
              <a:gd name="connsiteY6" fmla="*/ 1504950 h 5200650"/>
              <a:gd name="connsiteX7" fmla="*/ 8591550 w 8752208"/>
              <a:gd name="connsiteY7" fmla="*/ 2343150 h 5200650"/>
              <a:gd name="connsiteX8" fmla="*/ 8743950 w 8752208"/>
              <a:gd name="connsiteY8" fmla="*/ 3295650 h 5200650"/>
              <a:gd name="connsiteX9" fmla="*/ 8439150 w 8752208"/>
              <a:gd name="connsiteY9" fmla="*/ 4359258 h 5200650"/>
              <a:gd name="connsiteX10" fmla="*/ 7597758 w 8752208"/>
              <a:gd name="connsiteY10" fmla="*/ 5200650 h 5200650"/>
              <a:gd name="connsiteX11" fmla="*/ 841392 w 8752208"/>
              <a:gd name="connsiteY11" fmla="*/ 5200650 h 5200650"/>
              <a:gd name="connsiteX12" fmla="*/ 0 w 8752208"/>
              <a:gd name="connsiteY12" fmla="*/ 4359258 h 5200650"/>
              <a:gd name="connsiteX13" fmla="*/ 0 w 8752208"/>
              <a:gd name="connsiteY13" fmla="*/ 993792 h 5200650"/>
              <a:gd name="connsiteX0" fmla="*/ 0 w 8752208"/>
              <a:gd name="connsiteY0" fmla="*/ 993792 h 5200650"/>
              <a:gd name="connsiteX1" fmla="*/ 841392 w 8752208"/>
              <a:gd name="connsiteY1" fmla="*/ 152400 h 5200650"/>
              <a:gd name="connsiteX2" fmla="*/ 2133600 w 8752208"/>
              <a:gd name="connsiteY2" fmla="*/ 0 h 5200650"/>
              <a:gd name="connsiteX3" fmla="*/ 5200650 w 8752208"/>
              <a:gd name="connsiteY3" fmla="*/ 228600 h 5200650"/>
              <a:gd name="connsiteX4" fmla="*/ 7597758 w 8752208"/>
              <a:gd name="connsiteY4" fmla="*/ 152400 h 5200650"/>
              <a:gd name="connsiteX5" fmla="*/ 8439150 w 8752208"/>
              <a:gd name="connsiteY5" fmla="*/ 993792 h 5200650"/>
              <a:gd name="connsiteX6" fmla="*/ 8724900 w 8752208"/>
              <a:gd name="connsiteY6" fmla="*/ 1504950 h 5200650"/>
              <a:gd name="connsiteX7" fmla="*/ 8591550 w 8752208"/>
              <a:gd name="connsiteY7" fmla="*/ 2343150 h 5200650"/>
              <a:gd name="connsiteX8" fmla="*/ 8743950 w 8752208"/>
              <a:gd name="connsiteY8" fmla="*/ 3295650 h 5200650"/>
              <a:gd name="connsiteX9" fmla="*/ 8439150 w 8752208"/>
              <a:gd name="connsiteY9" fmla="*/ 4359258 h 5200650"/>
              <a:gd name="connsiteX10" fmla="*/ 7597758 w 8752208"/>
              <a:gd name="connsiteY10" fmla="*/ 5200650 h 5200650"/>
              <a:gd name="connsiteX11" fmla="*/ 6781800 w 8752208"/>
              <a:gd name="connsiteY11" fmla="*/ 5029200 h 5200650"/>
              <a:gd name="connsiteX12" fmla="*/ 841392 w 8752208"/>
              <a:gd name="connsiteY12" fmla="*/ 5200650 h 5200650"/>
              <a:gd name="connsiteX13" fmla="*/ 0 w 8752208"/>
              <a:gd name="connsiteY13" fmla="*/ 4359258 h 5200650"/>
              <a:gd name="connsiteX14" fmla="*/ 0 w 8752208"/>
              <a:gd name="connsiteY14" fmla="*/ 993792 h 52006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841392 w 8752208"/>
              <a:gd name="connsiteY13" fmla="*/ 5200650 h 5276850"/>
              <a:gd name="connsiteX14" fmla="*/ 0 w 8752208"/>
              <a:gd name="connsiteY14" fmla="*/ 4359258 h 5276850"/>
              <a:gd name="connsiteX15" fmla="*/ 0 w 8752208"/>
              <a:gd name="connsiteY15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841392 w 8752208"/>
              <a:gd name="connsiteY14" fmla="*/ 5200650 h 5276850"/>
              <a:gd name="connsiteX15" fmla="*/ 0 w 8752208"/>
              <a:gd name="connsiteY15" fmla="*/ 4359258 h 5276850"/>
              <a:gd name="connsiteX16" fmla="*/ 0 w 8752208"/>
              <a:gd name="connsiteY16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841392 w 8752208"/>
              <a:gd name="connsiteY15" fmla="*/ 5200650 h 5276850"/>
              <a:gd name="connsiteX16" fmla="*/ 0 w 8752208"/>
              <a:gd name="connsiteY16" fmla="*/ 4359258 h 5276850"/>
              <a:gd name="connsiteX17" fmla="*/ 0 w 8752208"/>
              <a:gd name="connsiteY17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841392 w 8752208"/>
              <a:gd name="connsiteY16" fmla="*/ 5200650 h 5276850"/>
              <a:gd name="connsiteX17" fmla="*/ 0 w 8752208"/>
              <a:gd name="connsiteY17" fmla="*/ 4359258 h 5276850"/>
              <a:gd name="connsiteX18" fmla="*/ 0 w 8752208"/>
              <a:gd name="connsiteY18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2133600 w 8752208"/>
              <a:gd name="connsiteY16" fmla="*/ 5238750 h 5276850"/>
              <a:gd name="connsiteX17" fmla="*/ 841392 w 8752208"/>
              <a:gd name="connsiteY17" fmla="*/ 5200650 h 5276850"/>
              <a:gd name="connsiteX18" fmla="*/ 0 w 8752208"/>
              <a:gd name="connsiteY18" fmla="*/ 4359258 h 5276850"/>
              <a:gd name="connsiteX19" fmla="*/ 0 w 8752208"/>
              <a:gd name="connsiteY19" fmla="*/ 993792 h 5276850"/>
              <a:gd name="connsiteX0" fmla="*/ 0 w 8752208"/>
              <a:gd name="connsiteY0" fmla="*/ 993792 h 5276850"/>
              <a:gd name="connsiteX1" fmla="*/ 841392 w 8752208"/>
              <a:gd name="connsiteY1" fmla="*/ 152400 h 5276850"/>
              <a:gd name="connsiteX2" fmla="*/ 2133600 w 8752208"/>
              <a:gd name="connsiteY2" fmla="*/ 0 h 5276850"/>
              <a:gd name="connsiteX3" fmla="*/ 5200650 w 8752208"/>
              <a:gd name="connsiteY3" fmla="*/ 228600 h 5276850"/>
              <a:gd name="connsiteX4" fmla="*/ 7597758 w 8752208"/>
              <a:gd name="connsiteY4" fmla="*/ 152400 h 5276850"/>
              <a:gd name="connsiteX5" fmla="*/ 8439150 w 8752208"/>
              <a:gd name="connsiteY5" fmla="*/ 993792 h 5276850"/>
              <a:gd name="connsiteX6" fmla="*/ 8724900 w 8752208"/>
              <a:gd name="connsiteY6" fmla="*/ 1504950 h 5276850"/>
              <a:gd name="connsiteX7" fmla="*/ 8591550 w 8752208"/>
              <a:gd name="connsiteY7" fmla="*/ 2343150 h 5276850"/>
              <a:gd name="connsiteX8" fmla="*/ 8743950 w 8752208"/>
              <a:gd name="connsiteY8" fmla="*/ 3295650 h 5276850"/>
              <a:gd name="connsiteX9" fmla="*/ 8439150 w 8752208"/>
              <a:gd name="connsiteY9" fmla="*/ 4359258 h 5276850"/>
              <a:gd name="connsiteX10" fmla="*/ 7597758 w 8752208"/>
              <a:gd name="connsiteY10" fmla="*/ 5200650 h 5276850"/>
              <a:gd name="connsiteX11" fmla="*/ 6781800 w 8752208"/>
              <a:gd name="connsiteY11" fmla="*/ 5029200 h 5276850"/>
              <a:gd name="connsiteX12" fmla="*/ 5962650 w 8752208"/>
              <a:gd name="connsiteY12" fmla="*/ 5276850 h 5276850"/>
              <a:gd name="connsiteX13" fmla="*/ 4705350 w 8752208"/>
              <a:gd name="connsiteY13" fmla="*/ 5048250 h 5276850"/>
              <a:gd name="connsiteX14" fmla="*/ 3733800 w 8752208"/>
              <a:gd name="connsiteY14" fmla="*/ 5238750 h 5276850"/>
              <a:gd name="connsiteX15" fmla="*/ 3067050 w 8752208"/>
              <a:gd name="connsiteY15" fmla="*/ 5010150 h 5276850"/>
              <a:gd name="connsiteX16" fmla="*/ 2133600 w 8752208"/>
              <a:gd name="connsiteY16" fmla="*/ 5238750 h 5276850"/>
              <a:gd name="connsiteX17" fmla="*/ 822342 w 8752208"/>
              <a:gd name="connsiteY17" fmla="*/ 5067300 h 5276850"/>
              <a:gd name="connsiteX18" fmla="*/ 0 w 8752208"/>
              <a:gd name="connsiteY18" fmla="*/ 4359258 h 5276850"/>
              <a:gd name="connsiteX19" fmla="*/ 0 w 8752208"/>
              <a:gd name="connsiteY19" fmla="*/ 993792 h 5276850"/>
              <a:gd name="connsiteX0" fmla="*/ 8606 w 8760814"/>
              <a:gd name="connsiteY0" fmla="*/ 993792 h 5276850"/>
              <a:gd name="connsiteX1" fmla="*/ 849998 w 8760814"/>
              <a:gd name="connsiteY1" fmla="*/ 152400 h 5276850"/>
              <a:gd name="connsiteX2" fmla="*/ 2142206 w 8760814"/>
              <a:gd name="connsiteY2" fmla="*/ 0 h 5276850"/>
              <a:gd name="connsiteX3" fmla="*/ 5209256 w 8760814"/>
              <a:gd name="connsiteY3" fmla="*/ 228600 h 5276850"/>
              <a:gd name="connsiteX4" fmla="*/ 7606364 w 8760814"/>
              <a:gd name="connsiteY4" fmla="*/ 152400 h 5276850"/>
              <a:gd name="connsiteX5" fmla="*/ 8447756 w 8760814"/>
              <a:gd name="connsiteY5" fmla="*/ 993792 h 5276850"/>
              <a:gd name="connsiteX6" fmla="*/ 8733506 w 8760814"/>
              <a:gd name="connsiteY6" fmla="*/ 1504950 h 5276850"/>
              <a:gd name="connsiteX7" fmla="*/ 8600156 w 8760814"/>
              <a:gd name="connsiteY7" fmla="*/ 2343150 h 5276850"/>
              <a:gd name="connsiteX8" fmla="*/ 8752556 w 8760814"/>
              <a:gd name="connsiteY8" fmla="*/ 3295650 h 5276850"/>
              <a:gd name="connsiteX9" fmla="*/ 8447756 w 8760814"/>
              <a:gd name="connsiteY9" fmla="*/ 4359258 h 5276850"/>
              <a:gd name="connsiteX10" fmla="*/ 7606364 w 8760814"/>
              <a:gd name="connsiteY10" fmla="*/ 5200650 h 5276850"/>
              <a:gd name="connsiteX11" fmla="*/ 6790406 w 8760814"/>
              <a:gd name="connsiteY11" fmla="*/ 5029200 h 5276850"/>
              <a:gd name="connsiteX12" fmla="*/ 5971256 w 8760814"/>
              <a:gd name="connsiteY12" fmla="*/ 5276850 h 5276850"/>
              <a:gd name="connsiteX13" fmla="*/ 4713956 w 8760814"/>
              <a:gd name="connsiteY13" fmla="*/ 5048250 h 5276850"/>
              <a:gd name="connsiteX14" fmla="*/ 3742406 w 8760814"/>
              <a:gd name="connsiteY14" fmla="*/ 5238750 h 5276850"/>
              <a:gd name="connsiteX15" fmla="*/ 3075656 w 8760814"/>
              <a:gd name="connsiteY15" fmla="*/ 5010150 h 5276850"/>
              <a:gd name="connsiteX16" fmla="*/ 2142206 w 8760814"/>
              <a:gd name="connsiteY16" fmla="*/ 5238750 h 5276850"/>
              <a:gd name="connsiteX17" fmla="*/ 830948 w 8760814"/>
              <a:gd name="connsiteY17" fmla="*/ 5067300 h 5276850"/>
              <a:gd name="connsiteX18" fmla="*/ 65756 w 8760814"/>
              <a:gd name="connsiteY18" fmla="*/ 5067300 h 5276850"/>
              <a:gd name="connsiteX19" fmla="*/ 8606 w 8760814"/>
              <a:gd name="connsiteY19" fmla="*/ 4359258 h 5276850"/>
              <a:gd name="connsiteX20" fmla="*/ 8606 w 8760814"/>
              <a:gd name="connsiteY20" fmla="*/ 993792 h 5276850"/>
              <a:gd name="connsiteX0" fmla="*/ 8606 w 8760814"/>
              <a:gd name="connsiteY0" fmla="*/ 993792 h 5276850"/>
              <a:gd name="connsiteX1" fmla="*/ 849998 w 8760814"/>
              <a:gd name="connsiteY1" fmla="*/ 152400 h 5276850"/>
              <a:gd name="connsiteX2" fmla="*/ 2142206 w 8760814"/>
              <a:gd name="connsiteY2" fmla="*/ 0 h 5276850"/>
              <a:gd name="connsiteX3" fmla="*/ 5209256 w 8760814"/>
              <a:gd name="connsiteY3" fmla="*/ 228600 h 5276850"/>
              <a:gd name="connsiteX4" fmla="*/ 7606364 w 8760814"/>
              <a:gd name="connsiteY4" fmla="*/ 152400 h 5276850"/>
              <a:gd name="connsiteX5" fmla="*/ 8447756 w 8760814"/>
              <a:gd name="connsiteY5" fmla="*/ 993792 h 5276850"/>
              <a:gd name="connsiteX6" fmla="*/ 8733506 w 8760814"/>
              <a:gd name="connsiteY6" fmla="*/ 1504950 h 5276850"/>
              <a:gd name="connsiteX7" fmla="*/ 8600156 w 8760814"/>
              <a:gd name="connsiteY7" fmla="*/ 2343150 h 5276850"/>
              <a:gd name="connsiteX8" fmla="*/ 8752556 w 8760814"/>
              <a:gd name="connsiteY8" fmla="*/ 3295650 h 5276850"/>
              <a:gd name="connsiteX9" fmla="*/ 8447756 w 8760814"/>
              <a:gd name="connsiteY9" fmla="*/ 4359258 h 5276850"/>
              <a:gd name="connsiteX10" fmla="*/ 7606364 w 8760814"/>
              <a:gd name="connsiteY10" fmla="*/ 5200650 h 5276850"/>
              <a:gd name="connsiteX11" fmla="*/ 6790406 w 8760814"/>
              <a:gd name="connsiteY11" fmla="*/ 5029200 h 5276850"/>
              <a:gd name="connsiteX12" fmla="*/ 5971256 w 8760814"/>
              <a:gd name="connsiteY12" fmla="*/ 5276850 h 5276850"/>
              <a:gd name="connsiteX13" fmla="*/ 4713956 w 8760814"/>
              <a:gd name="connsiteY13" fmla="*/ 5048250 h 5276850"/>
              <a:gd name="connsiteX14" fmla="*/ 3742406 w 8760814"/>
              <a:gd name="connsiteY14" fmla="*/ 5238750 h 5276850"/>
              <a:gd name="connsiteX15" fmla="*/ 3075656 w 8760814"/>
              <a:gd name="connsiteY15" fmla="*/ 5010150 h 5276850"/>
              <a:gd name="connsiteX16" fmla="*/ 2142206 w 8760814"/>
              <a:gd name="connsiteY16" fmla="*/ 5238750 h 5276850"/>
              <a:gd name="connsiteX17" fmla="*/ 1113506 w 8760814"/>
              <a:gd name="connsiteY17" fmla="*/ 4991100 h 5276850"/>
              <a:gd name="connsiteX18" fmla="*/ 830948 w 8760814"/>
              <a:gd name="connsiteY18" fmla="*/ 5067300 h 5276850"/>
              <a:gd name="connsiteX19" fmla="*/ 65756 w 8760814"/>
              <a:gd name="connsiteY19" fmla="*/ 5067300 h 5276850"/>
              <a:gd name="connsiteX20" fmla="*/ 8606 w 8760814"/>
              <a:gd name="connsiteY20" fmla="*/ 4359258 h 5276850"/>
              <a:gd name="connsiteX21" fmla="*/ 8606 w 8760814"/>
              <a:gd name="connsiteY21" fmla="*/ 993792 h 5276850"/>
              <a:gd name="connsiteX0" fmla="*/ 8606 w 8760814"/>
              <a:gd name="connsiteY0" fmla="*/ 995218 h 5278276"/>
              <a:gd name="connsiteX1" fmla="*/ 849998 w 8760814"/>
              <a:gd name="connsiteY1" fmla="*/ 153826 h 5278276"/>
              <a:gd name="connsiteX2" fmla="*/ 1685006 w 8760814"/>
              <a:gd name="connsiteY2" fmla="*/ 249076 h 5278276"/>
              <a:gd name="connsiteX3" fmla="*/ 2142206 w 8760814"/>
              <a:gd name="connsiteY3" fmla="*/ 1426 h 5278276"/>
              <a:gd name="connsiteX4" fmla="*/ 5209256 w 8760814"/>
              <a:gd name="connsiteY4" fmla="*/ 230026 h 5278276"/>
              <a:gd name="connsiteX5" fmla="*/ 7606364 w 8760814"/>
              <a:gd name="connsiteY5" fmla="*/ 153826 h 5278276"/>
              <a:gd name="connsiteX6" fmla="*/ 8447756 w 8760814"/>
              <a:gd name="connsiteY6" fmla="*/ 995218 h 5278276"/>
              <a:gd name="connsiteX7" fmla="*/ 8733506 w 8760814"/>
              <a:gd name="connsiteY7" fmla="*/ 1506376 h 5278276"/>
              <a:gd name="connsiteX8" fmla="*/ 8600156 w 8760814"/>
              <a:gd name="connsiteY8" fmla="*/ 2344576 h 5278276"/>
              <a:gd name="connsiteX9" fmla="*/ 8752556 w 8760814"/>
              <a:gd name="connsiteY9" fmla="*/ 3297076 h 5278276"/>
              <a:gd name="connsiteX10" fmla="*/ 8447756 w 8760814"/>
              <a:gd name="connsiteY10" fmla="*/ 4360684 h 5278276"/>
              <a:gd name="connsiteX11" fmla="*/ 7606364 w 8760814"/>
              <a:gd name="connsiteY11" fmla="*/ 5202076 h 5278276"/>
              <a:gd name="connsiteX12" fmla="*/ 6790406 w 8760814"/>
              <a:gd name="connsiteY12" fmla="*/ 5030626 h 5278276"/>
              <a:gd name="connsiteX13" fmla="*/ 5971256 w 8760814"/>
              <a:gd name="connsiteY13" fmla="*/ 5278276 h 5278276"/>
              <a:gd name="connsiteX14" fmla="*/ 4713956 w 8760814"/>
              <a:gd name="connsiteY14" fmla="*/ 5049676 h 5278276"/>
              <a:gd name="connsiteX15" fmla="*/ 3742406 w 8760814"/>
              <a:gd name="connsiteY15" fmla="*/ 5240176 h 5278276"/>
              <a:gd name="connsiteX16" fmla="*/ 3075656 w 8760814"/>
              <a:gd name="connsiteY16" fmla="*/ 5011576 h 5278276"/>
              <a:gd name="connsiteX17" fmla="*/ 2142206 w 8760814"/>
              <a:gd name="connsiteY17" fmla="*/ 5240176 h 5278276"/>
              <a:gd name="connsiteX18" fmla="*/ 1113506 w 8760814"/>
              <a:gd name="connsiteY18" fmla="*/ 4992526 h 5278276"/>
              <a:gd name="connsiteX19" fmla="*/ 830948 w 8760814"/>
              <a:gd name="connsiteY19" fmla="*/ 5068726 h 5278276"/>
              <a:gd name="connsiteX20" fmla="*/ 65756 w 8760814"/>
              <a:gd name="connsiteY20" fmla="*/ 5068726 h 5278276"/>
              <a:gd name="connsiteX21" fmla="*/ 8606 w 8760814"/>
              <a:gd name="connsiteY21" fmla="*/ 4360684 h 5278276"/>
              <a:gd name="connsiteX22" fmla="*/ 8606 w 8760814"/>
              <a:gd name="connsiteY22" fmla="*/ 995218 h 5278276"/>
              <a:gd name="connsiteX0" fmla="*/ 8606 w 8760814"/>
              <a:gd name="connsiteY0" fmla="*/ 938470 h 5221528"/>
              <a:gd name="connsiteX1" fmla="*/ 849998 w 8760814"/>
              <a:gd name="connsiteY1" fmla="*/ 97078 h 5221528"/>
              <a:gd name="connsiteX2" fmla="*/ 1685006 w 8760814"/>
              <a:gd name="connsiteY2" fmla="*/ 192328 h 5221528"/>
              <a:gd name="connsiteX3" fmla="*/ 2599406 w 8760814"/>
              <a:gd name="connsiteY3" fmla="*/ 1828 h 5221528"/>
              <a:gd name="connsiteX4" fmla="*/ 5209256 w 8760814"/>
              <a:gd name="connsiteY4" fmla="*/ 173278 h 5221528"/>
              <a:gd name="connsiteX5" fmla="*/ 7606364 w 8760814"/>
              <a:gd name="connsiteY5" fmla="*/ 97078 h 5221528"/>
              <a:gd name="connsiteX6" fmla="*/ 8447756 w 8760814"/>
              <a:gd name="connsiteY6" fmla="*/ 938470 h 5221528"/>
              <a:gd name="connsiteX7" fmla="*/ 8733506 w 8760814"/>
              <a:gd name="connsiteY7" fmla="*/ 1449628 h 5221528"/>
              <a:gd name="connsiteX8" fmla="*/ 8600156 w 8760814"/>
              <a:gd name="connsiteY8" fmla="*/ 2287828 h 5221528"/>
              <a:gd name="connsiteX9" fmla="*/ 8752556 w 8760814"/>
              <a:gd name="connsiteY9" fmla="*/ 3240328 h 5221528"/>
              <a:gd name="connsiteX10" fmla="*/ 8447756 w 8760814"/>
              <a:gd name="connsiteY10" fmla="*/ 4303936 h 5221528"/>
              <a:gd name="connsiteX11" fmla="*/ 7606364 w 8760814"/>
              <a:gd name="connsiteY11" fmla="*/ 5145328 h 5221528"/>
              <a:gd name="connsiteX12" fmla="*/ 6790406 w 8760814"/>
              <a:gd name="connsiteY12" fmla="*/ 4973878 h 5221528"/>
              <a:gd name="connsiteX13" fmla="*/ 5971256 w 8760814"/>
              <a:gd name="connsiteY13" fmla="*/ 5221528 h 5221528"/>
              <a:gd name="connsiteX14" fmla="*/ 4713956 w 8760814"/>
              <a:gd name="connsiteY14" fmla="*/ 4992928 h 5221528"/>
              <a:gd name="connsiteX15" fmla="*/ 3742406 w 8760814"/>
              <a:gd name="connsiteY15" fmla="*/ 5183428 h 5221528"/>
              <a:gd name="connsiteX16" fmla="*/ 3075656 w 8760814"/>
              <a:gd name="connsiteY16" fmla="*/ 4954828 h 5221528"/>
              <a:gd name="connsiteX17" fmla="*/ 2142206 w 8760814"/>
              <a:gd name="connsiteY17" fmla="*/ 5183428 h 5221528"/>
              <a:gd name="connsiteX18" fmla="*/ 1113506 w 8760814"/>
              <a:gd name="connsiteY18" fmla="*/ 4935778 h 5221528"/>
              <a:gd name="connsiteX19" fmla="*/ 830948 w 8760814"/>
              <a:gd name="connsiteY19" fmla="*/ 5011978 h 5221528"/>
              <a:gd name="connsiteX20" fmla="*/ 65756 w 8760814"/>
              <a:gd name="connsiteY20" fmla="*/ 5011978 h 5221528"/>
              <a:gd name="connsiteX21" fmla="*/ 8606 w 8760814"/>
              <a:gd name="connsiteY21" fmla="*/ 4303936 h 5221528"/>
              <a:gd name="connsiteX22" fmla="*/ 8606 w 8760814"/>
              <a:gd name="connsiteY22" fmla="*/ 938470 h 5221528"/>
              <a:gd name="connsiteX0" fmla="*/ 8606 w 8760814"/>
              <a:gd name="connsiteY0" fmla="*/ 938470 h 5221528"/>
              <a:gd name="connsiteX1" fmla="*/ 849998 w 8760814"/>
              <a:gd name="connsiteY1" fmla="*/ 97078 h 5221528"/>
              <a:gd name="connsiteX2" fmla="*/ 1685006 w 8760814"/>
              <a:gd name="connsiteY2" fmla="*/ 192328 h 5221528"/>
              <a:gd name="connsiteX3" fmla="*/ 2599406 w 8760814"/>
              <a:gd name="connsiteY3" fmla="*/ 1828 h 5221528"/>
              <a:gd name="connsiteX4" fmla="*/ 5209256 w 8760814"/>
              <a:gd name="connsiteY4" fmla="*/ 173278 h 5221528"/>
              <a:gd name="connsiteX5" fmla="*/ 7606364 w 8760814"/>
              <a:gd name="connsiteY5" fmla="*/ 97078 h 5221528"/>
              <a:gd name="connsiteX6" fmla="*/ 8447756 w 8760814"/>
              <a:gd name="connsiteY6" fmla="*/ 938470 h 5221528"/>
              <a:gd name="connsiteX7" fmla="*/ 8733506 w 8760814"/>
              <a:gd name="connsiteY7" fmla="*/ 1449628 h 5221528"/>
              <a:gd name="connsiteX8" fmla="*/ 8600156 w 8760814"/>
              <a:gd name="connsiteY8" fmla="*/ 2287828 h 5221528"/>
              <a:gd name="connsiteX9" fmla="*/ 8752556 w 8760814"/>
              <a:gd name="connsiteY9" fmla="*/ 3240328 h 5221528"/>
              <a:gd name="connsiteX10" fmla="*/ 8447756 w 8760814"/>
              <a:gd name="connsiteY10" fmla="*/ 4303936 h 5221528"/>
              <a:gd name="connsiteX11" fmla="*/ 7606364 w 8760814"/>
              <a:gd name="connsiteY11" fmla="*/ 5145328 h 5221528"/>
              <a:gd name="connsiteX12" fmla="*/ 6790406 w 8760814"/>
              <a:gd name="connsiteY12" fmla="*/ 4973878 h 5221528"/>
              <a:gd name="connsiteX13" fmla="*/ 5971256 w 8760814"/>
              <a:gd name="connsiteY13" fmla="*/ 5221528 h 5221528"/>
              <a:gd name="connsiteX14" fmla="*/ 4713956 w 8760814"/>
              <a:gd name="connsiteY14" fmla="*/ 4992928 h 5221528"/>
              <a:gd name="connsiteX15" fmla="*/ 3742406 w 8760814"/>
              <a:gd name="connsiteY15" fmla="*/ 5183428 h 5221528"/>
              <a:gd name="connsiteX16" fmla="*/ 3075656 w 8760814"/>
              <a:gd name="connsiteY16" fmla="*/ 4954828 h 5221528"/>
              <a:gd name="connsiteX17" fmla="*/ 2142206 w 8760814"/>
              <a:gd name="connsiteY17" fmla="*/ 5183428 h 5221528"/>
              <a:gd name="connsiteX18" fmla="*/ 1113506 w 8760814"/>
              <a:gd name="connsiteY18" fmla="*/ 4935778 h 5221528"/>
              <a:gd name="connsiteX19" fmla="*/ 830948 w 8760814"/>
              <a:gd name="connsiteY19" fmla="*/ 5011978 h 5221528"/>
              <a:gd name="connsiteX20" fmla="*/ 65756 w 8760814"/>
              <a:gd name="connsiteY20" fmla="*/ 5011978 h 5221528"/>
              <a:gd name="connsiteX21" fmla="*/ 8606 w 8760814"/>
              <a:gd name="connsiteY21" fmla="*/ 4303936 h 5221528"/>
              <a:gd name="connsiteX22" fmla="*/ 8606 w 8760814"/>
              <a:gd name="connsiteY22" fmla="*/ 938470 h 5221528"/>
              <a:gd name="connsiteX0" fmla="*/ 8606 w 8760814"/>
              <a:gd name="connsiteY0" fmla="*/ 937157 h 5220215"/>
              <a:gd name="connsiteX1" fmla="*/ 849998 w 8760814"/>
              <a:gd name="connsiteY1" fmla="*/ 95765 h 5220215"/>
              <a:gd name="connsiteX2" fmla="*/ 1685006 w 8760814"/>
              <a:gd name="connsiteY2" fmla="*/ 191015 h 5220215"/>
              <a:gd name="connsiteX3" fmla="*/ 2599406 w 8760814"/>
              <a:gd name="connsiteY3" fmla="*/ 515 h 5220215"/>
              <a:gd name="connsiteX4" fmla="*/ 4237706 w 8760814"/>
              <a:gd name="connsiteY4" fmla="*/ 76715 h 5220215"/>
              <a:gd name="connsiteX5" fmla="*/ 5209256 w 8760814"/>
              <a:gd name="connsiteY5" fmla="*/ 171965 h 5220215"/>
              <a:gd name="connsiteX6" fmla="*/ 7606364 w 8760814"/>
              <a:gd name="connsiteY6" fmla="*/ 95765 h 5220215"/>
              <a:gd name="connsiteX7" fmla="*/ 8447756 w 8760814"/>
              <a:gd name="connsiteY7" fmla="*/ 937157 h 5220215"/>
              <a:gd name="connsiteX8" fmla="*/ 8733506 w 8760814"/>
              <a:gd name="connsiteY8" fmla="*/ 1448315 h 5220215"/>
              <a:gd name="connsiteX9" fmla="*/ 8600156 w 8760814"/>
              <a:gd name="connsiteY9" fmla="*/ 2286515 h 5220215"/>
              <a:gd name="connsiteX10" fmla="*/ 8752556 w 8760814"/>
              <a:gd name="connsiteY10" fmla="*/ 3239015 h 5220215"/>
              <a:gd name="connsiteX11" fmla="*/ 8447756 w 8760814"/>
              <a:gd name="connsiteY11" fmla="*/ 4302623 h 5220215"/>
              <a:gd name="connsiteX12" fmla="*/ 7606364 w 8760814"/>
              <a:gd name="connsiteY12" fmla="*/ 5144015 h 5220215"/>
              <a:gd name="connsiteX13" fmla="*/ 6790406 w 8760814"/>
              <a:gd name="connsiteY13" fmla="*/ 4972565 h 5220215"/>
              <a:gd name="connsiteX14" fmla="*/ 5971256 w 8760814"/>
              <a:gd name="connsiteY14" fmla="*/ 5220215 h 5220215"/>
              <a:gd name="connsiteX15" fmla="*/ 4713956 w 8760814"/>
              <a:gd name="connsiteY15" fmla="*/ 4991615 h 5220215"/>
              <a:gd name="connsiteX16" fmla="*/ 3742406 w 8760814"/>
              <a:gd name="connsiteY16" fmla="*/ 5182115 h 5220215"/>
              <a:gd name="connsiteX17" fmla="*/ 3075656 w 8760814"/>
              <a:gd name="connsiteY17" fmla="*/ 4953515 h 5220215"/>
              <a:gd name="connsiteX18" fmla="*/ 2142206 w 8760814"/>
              <a:gd name="connsiteY18" fmla="*/ 5182115 h 5220215"/>
              <a:gd name="connsiteX19" fmla="*/ 1113506 w 8760814"/>
              <a:gd name="connsiteY19" fmla="*/ 4934465 h 5220215"/>
              <a:gd name="connsiteX20" fmla="*/ 830948 w 8760814"/>
              <a:gd name="connsiteY20" fmla="*/ 5010665 h 5220215"/>
              <a:gd name="connsiteX21" fmla="*/ 65756 w 8760814"/>
              <a:gd name="connsiteY21" fmla="*/ 5010665 h 5220215"/>
              <a:gd name="connsiteX22" fmla="*/ 8606 w 8760814"/>
              <a:gd name="connsiteY22" fmla="*/ 4302623 h 5220215"/>
              <a:gd name="connsiteX23" fmla="*/ 8606 w 8760814"/>
              <a:gd name="connsiteY23" fmla="*/ 937157 h 5220215"/>
              <a:gd name="connsiteX0" fmla="*/ 8606 w 8760814"/>
              <a:gd name="connsiteY0" fmla="*/ 938530 h 5221588"/>
              <a:gd name="connsiteX1" fmla="*/ 849998 w 8760814"/>
              <a:gd name="connsiteY1" fmla="*/ 97138 h 5221588"/>
              <a:gd name="connsiteX2" fmla="*/ 1685006 w 8760814"/>
              <a:gd name="connsiteY2" fmla="*/ 192388 h 5221588"/>
              <a:gd name="connsiteX3" fmla="*/ 2599406 w 8760814"/>
              <a:gd name="connsiteY3" fmla="*/ 1888 h 5221588"/>
              <a:gd name="connsiteX4" fmla="*/ 3590006 w 8760814"/>
              <a:gd name="connsiteY4" fmla="*/ 173338 h 5221588"/>
              <a:gd name="connsiteX5" fmla="*/ 4237706 w 8760814"/>
              <a:gd name="connsiteY5" fmla="*/ 78088 h 5221588"/>
              <a:gd name="connsiteX6" fmla="*/ 5209256 w 8760814"/>
              <a:gd name="connsiteY6" fmla="*/ 173338 h 5221588"/>
              <a:gd name="connsiteX7" fmla="*/ 7606364 w 8760814"/>
              <a:gd name="connsiteY7" fmla="*/ 97138 h 5221588"/>
              <a:gd name="connsiteX8" fmla="*/ 8447756 w 8760814"/>
              <a:gd name="connsiteY8" fmla="*/ 938530 h 5221588"/>
              <a:gd name="connsiteX9" fmla="*/ 8733506 w 8760814"/>
              <a:gd name="connsiteY9" fmla="*/ 1449688 h 5221588"/>
              <a:gd name="connsiteX10" fmla="*/ 8600156 w 8760814"/>
              <a:gd name="connsiteY10" fmla="*/ 2287888 h 5221588"/>
              <a:gd name="connsiteX11" fmla="*/ 8752556 w 8760814"/>
              <a:gd name="connsiteY11" fmla="*/ 3240388 h 5221588"/>
              <a:gd name="connsiteX12" fmla="*/ 8447756 w 8760814"/>
              <a:gd name="connsiteY12" fmla="*/ 4303996 h 5221588"/>
              <a:gd name="connsiteX13" fmla="*/ 7606364 w 8760814"/>
              <a:gd name="connsiteY13" fmla="*/ 5145388 h 5221588"/>
              <a:gd name="connsiteX14" fmla="*/ 6790406 w 8760814"/>
              <a:gd name="connsiteY14" fmla="*/ 4973938 h 5221588"/>
              <a:gd name="connsiteX15" fmla="*/ 5971256 w 8760814"/>
              <a:gd name="connsiteY15" fmla="*/ 5221588 h 5221588"/>
              <a:gd name="connsiteX16" fmla="*/ 4713956 w 8760814"/>
              <a:gd name="connsiteY16" fmla="*/ 4992988 h 5221588"/>
              <a:gd name="connsiteX17" fmla="*/ 3742406 w 8760814"/>
              <a:gd name="connsiteY17" fmla="*/ 5183488 h 5221588"/>
              <a:gd name="connsiteX18" fmla="*/ 3075656 w 8760814"/>
              <a:gd name="connsiteY18" fmla="*/ 4954888 h 5221588"/>
              <a:gd name="connsiteX19" fmla="*/ 2142206 w 8760814"/>
              <a:gd name="connsiteY19" fmla="*/ 5183488 h 5221588"/>
              <a:gd name="connsiteX20" fmla="*/ 1113506 w 8760814"/>
              <a:gd name="connsiteY20" fmla="*/ 4935838 h 5221588"/>
              <a:gd name="connsiteX21" fmla="*/ 830948 w 8760814"/>
              <a:gd name="connsiteY21" fmla="*/ 5012038 h 5221588"/>
              <a:gd name="connsiteX22" fmla="*/ 65756 w 8760814"/>
              <a:gd name="connsiteY22" fmla="*/ 5012038 h 5221588"/>
              <a:gd name="connsiteX23" fmla="*/ 8606 w 8760814"/>
              <a:gd name="connsiteY23" fmla="*/ 4303996 h 5221588"/>
              <a:gd name="connsiteX24" fmla="*/ 8606 w 8760814"/>
              <a:gd name="connsiteY24" fmla="*/ 938530 h 5221588"/>
              <a:gd name="connsiteX0" fmla="*/ 19967 w 8772175"/>
              <a:gd name="connsiteY0" fmla="*/ 938530 h 5221588"/>
              <a:gd name="connsiteX1" fmla="*/ 861359 w 8772175"/>
              <a:gd name="connsiteY1" fmla="*/ 97138 h 5221588"/>
              <a:gd name="connsiteX2" fmla="*/ 1696367 w 8772175"/>
              <a:gd name="connsiteY2" fmla="*/ 192388 h 5221588"/>
              <a:gd name="connsiteX3" fmla="*/ 2610767 w 8772175"/>
              <a:gd name="connsiteY3" fmla="*/ 1888 h 5221588"/>
              <a:gd name="connsiteX4" fmla="*/ 3601367 w 8772175"/>
              <a:gd name="connsiteY4" fmla="*/ 173338 h 5221588"/>
              <a:gd name="connsiteX5" fmla="*/ 4249067 w 8772175"/>
              <a:gd name="connsiteY5" fmla="*/ 78088 h 5221588"/>
              <a:gd name="connsiteX6" fmla="*/ 5220617 w 8772175"/>
              <a:gd name="connsiteY6" fmla="*/ 173338 h 5221588"/>
              <a:gd name="connsiteX7" fmla="*/ 7617725 w 8772175"/>
              <a:gd name="connsiteY7" fmla="*/ 97138 h 5221588"/>
              <a:gd name="connsiteX8" fmla="*/ 8459117 w 8772175"/>
              <a:gd name="connsiteY8" fmla="*/ 938530 h 5221588"/>
              <a:gd name="connsiteX9" fmla="*/ 8744867 w 8772175"/>
              <a:gd name="connsiteY9" fmla="*/ 1449688 h 5221588"/>
              <a:gd name="connsiteX10" fmla="*/ 8611517 w 8772175"/>
              <a:gd name="connsiteY10" fmla="*/ 2287888 h 5221588"/>
              <a:gd name="connsiteX11" fmla="*/ 8763917 w 8772175"/>
              <a:gd name="connsiteY11" fmla="*/ 3240388 h 5221588"/>
              <a:gd name="connsiteX12" fmla="*/ 8459117 w 8772175"/>
              <a:gd name="connsiteY12" fmla="*/ 4303996 h 5221588"/>
              <a:gd name="connsiteX13" fmla="*/ 7617725 w 8772175"/>
              <a:gd name="connsiteY13" fmla="*/ 5145388 h 5221588"/>
              <a:gd name="connsiteX14" fmla="*/ 6801767 w 8772175"/>
              <a:gd name="connsiteY14" fmla="*/ 4973938 h 5221588"/>
              <a:gd name="connsiteX15" fmla="*/ 5982617 w 8772175"/>
              <a:gd name="connsiteY15" fmla="*/ 5221588 h 5221588"/>
              <a:gd name="connsiteX16" fmla="*/ 4725317 w 8772175"/>
              <a:gd name="connsiteY16" fmla="*/ 4992988 h 5221588"/>
              <a:gd name="connsiteX17" fmla="*/ 3753767 w 8772175"/>
              <a:gd name="connsiteY17" fmla="*/ 5183488 h 5221588"/>
              <a:gd name="connsiteX18" fmla="*/ 3087017 w 8772175"/>
              <a:gd name="connsiteY18" fmla="*/ 4954888 h 5221588"/>
              <a:gd name="connsiteX19" fmla="*/ 2153567 w 8772175"/>
              <a:gd name="connsiteY19" fmla="*/ 5183488 h 5221588"/>
              <a:gd name="connsiteX20" fmla="*/ 1124867 w 8772175"/>
              <a:gd name="connsiteY20" fmla="*/ 4935838 h 5221588"/>
              <a:gd name="connsiteX21" fmla="*/ 842309 w 8772175"/>
              <a:gd name="connsiteY21" fmla="*/ 5012038 h 5221588"/>
              <a:gd name="connsiteX22" fmla="*/ 77117 w 8772175"/>
              <a:gd name="connsiteY22" fmla="*/ 5012038 h 5221588"/>
              <a:gd name="connsiteX23" fmla="*/ 19967 w 8772175"/>
              <a:gd name="connsiteY23" fmla="*/ 4303996 h 5221588"/>
              <a:gd name="connsiteX24" fmla="*/ 158910 w 8772175"/>
              <a:gd name="connsiteY24" fmla="*/ 1665655 h 5221588"/>
              <a:gd name="connsiteX25" fmla="*/ 19967 w 8772175"/>
              <a:gd name="connsiteY25" fmla="*/ 938530 h 5221588"/>
              <a:gd name="connsiteX0" fmla="*/ 26791 w 8778999"/>
              <a:gd name="connsiteY0" fmla="*/ 938530 h 5221588"/>
              <a:gd name="connsiteX1" fmla="*/ 868183 w 8778999"/>
              <a:gd name="connsiteY1" fmla="*/ 97138 h 5221588"/>
              <a:gd name="connsiteX2" fmla="*/ 1703191 w 8778999"/>
              <a:gd name="connsiteY2" fmla="*/ 192388 h 5221588"/>
              <a:gd name="connsiteX3" fmla="*/ 2617591 w 8778999"/>
              <a:gd name="connsiteY3" fmla="*/ 1888 h 5221588"/>
              <a:gd name="connsiteX4" fmla="*/ 3608191 w 8778999"/>
              <a:gd name="connsiteY4" fmla="*/ 173338 h 5221588"/>
              <a:gd name="connsiteX5" fmla="*/ 4255891 w 8778999"/>
              <a:gd name="connsiteY5" fmla="*/ 78088 h 5221588"/>
              <a:gd name="connsiteX6" fmla="*/ 5227441 w 8778999"/>
              <a:gd name="connsiteY6" fmla="*/ 173338 h 5221588"/>
              <a:gd name="connsiteX7" fmla="*/ 7624549 w 8778999"/>
              <a:gd name="connsiteY7" fmla="*/ 97138 h 5221588"/>
              <a:gd name="connsiteX8" fmla="*/ 8465941 w 8778999"/>
              <a:gd name="connsiteY8" fmla="*/ 938530 h 5221588"/>
              <a:gd name="connsiteX9" fmla="*/ 8751691 w 8778999"/>
              <a:gd name="connsiteY9" fmla="*/ 1449688 h 5221588"/>
              <a:gd name="connsiteX10" fmla="*/ 8618341 w 8778999"/>
              <a:gd name="connsiteY10" fmla="*/ 2287888 h 5221588"/>
              <a:gd name="connsiteX11" fmla="*/ 8770741 w 8778999"/>
              <a:gd name="connsiteY11" fmla="*/ 3240388 h 5221588"/>
              <a:gd name="connsiteX12" fmla="*/ 8465941 w 8778999"/>
              <a:gd name="connsiteY12" fmla="*/ 4303996 h 5221588"/>
              <a:gd name="connsiteX13" fmla="*/ 7624549 w 8778999"/>
              <a:gd name="connsiteY13" fmla="*/ 5145388 h 5221588"/>
              <a:gd name="connsiteX14" fmla="*/ 6808591 w 8778999"/>
              <a:gd name="connsiteY14" fmla="*/ 4973938 h 5221588"/>
              <a:gd name="connsiteX15" fmla="*/ 5989441 w 8778999"/>
              <a:gd name="connsiteY15" fmla="*/ 5221588 h 5221588"/>
              <a:gd name="connsiteX16" fmla="*/ 4732141 w 8778999"/>
              <a:gd name="connsiteY16" fmla="*/ 4992988 h 5221588"/>
              <a:gd name="connsiteX17" fmla="*/ 3760591 w 8778999"/>
              <a:gd name="connsiteY17" fmla="*/ 5183488 h 5221588"/>
              <a:gd name="connsiteX18" fmla="*/ 3093841 w 8778999"/>
              <a:gd name="connsiteY18" fmla="*/ 4954888 h 5221588"/>
              <a:gd name="connsiteX19" fmla="*/ 2160391 w 8778999"/>
              <a:gd name="connsiteY19" fmla="*/ 5183488 h 5221588"/>
              <a:gd name="connsiteX20" fmla="*/ 1131691 w 8778999"/>
              <a:gd name="connsiteY20" fmla="*/ 4935838 h 5221588"/>
              <a:gd name="connsiteX21" fmla="*/ 849133 w 8778999"/>
              <a:gd name="connsiteY21" fmla="*/ 5012038 h 5221588"/>
              <a:gd name="connsiteX22" fmla="*/ 83941 w 8778999"/>
              <a:gd name="connsiteY22" fmla="*/ 5012038 h 5221588"/>
              <a:gd name="connsiteX23" fmla="*/ 26791 w 8778999"/>
              <a:gd name="connsiteY23" fmla="*/ 4303996 h 5221588"/>
              <a:gd name="connsiteX24" fmla="*/ 7329 w 8778999"/>
              <a:gd name="connsiteY24" fmla="*/ 2247913 h 5221588"/>
              <a:gd name="connsiteX25" fmla="*/ 165734 w 8778999"/>
              <a:gd name="connsiteY25" fmla="*/ 1665655 h 5221588"/>
              <a:gd name="connsiteX26" fmla="*/ 26791 w 8778999"/>
              <a:gd name="connsiteY26" fmla="*/ 938530 h 52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78999" h="5221588">
                <a:moveTo>
                  <a:pt x="26791" y="938530"/>
                </a:moveTo>
                <a:cubicBezTo>
                  <a:pt x="26791" y="473842"/>
                  <a:pt x="403495" y="97138"/>
                  <a:pt x="868183" y="97138"/>
                </a:cubicBezTo>
                <a:cubicBezTo>
                  <a:pt x="1134883" y="-52619"/>
                  <a:pt x="1487823" y="217788"/>
                  <a:pt x="1703191" y="192388"/>
                </a:cubicBezTo>
                <a:cubicBezTo>
                  <a:pt x="1918559" y="166988"/>
                  <a:pt x="2303266" y="24113"/>
                  <a:pt x="2617591" y="1888"/>
                </a:cubicBezTo>
                <a:cubicBezTo>
                  <a:pt x="2931916" y="-20337"/>
                  <a:pt x="3335141" y="160638"/>
                  <a:pt x="3608191" y="173338"/>
                </a:cubicBezTo>
                <a:cubicBezTo>
                  <a:pt x="3881241" y="186038"/>
                  <a:pt x="3982841" y="59038"/>
                  <a:pt x="4255891" y="78088"/>
                </a:cubicBezTo>
                <a:cubicBezTo>
                  <a:pt x="4528941" y="97138"/>
                  <a:pt x="4665998" y="182863"/>
                  <a:pt x="5227441" y="173338"/>
                </a:cubicBezTo>
                <a:cubicBezTo>
                  <a:pt x="5788884" y="163813"/>
                  <a:pt x="7100674" y="-36744"/>
                  <a:pt x="7624549" y="97138"/>
                </a:cubicBezTo>
                <a:cubicBezTo>
                  <a:pt x="8089237" y="97138"/>
                  <a:pt x="8465941" y="473842"/>
                  <a:pt x="8465941" y="938530"/>
                </a:cubicBezTo>
                <a:cubicBezTo>
                  <a:pt x="8459591" y="1108916"/>
                  <a:pt x="8758041" y="1279302"/>
                  <a:pt x="8751691" y="1449688"/>
                </a:cubicBezTo>
                <a:cubicBezTo>
                  <a:pt x="8802491" y="1674581"/>
                  <a:pt x="8615166" y="1989438"/>
                  <a:pt x="8618341" y="2287888"/>
                </a:cubicBezTo>
                <a:cubicBezTo>
                  <a:pt x="8621516" y="2586338"/>
                  <a:pt x="8821541" y="2904370"/>
                  <a:pt x="8770741" y="3240388"/>
                </a:cubicBezTo>
                <a:lnTo>
                  <a:pt x="8465941" y="4303996"/>
                </a:lnTo>
                <a:cubicBezTo>
                  <a:pt x="8465941" y="4768684"/>
                  <a:pt x="8089237" y="5145388"/>
                  <a:pt x="7624549" y="5145388"/>
                </a:cubicBezTo>
                <a:cubicBezTo>
                  <a:pt x="7352563" y="5139038"/>
                  <a:pt x="7080577" y="4980288"/>
                  <a:pt x="6808591" y="4973938"/>
                </a:cubicBezTo>
                <a:cubicBezTo>
                  <a:pt x="6535541" y="4992988"/>
                  <a:pt x="6262491" y="5202538"/>
                  <a:pt x="5989441" y="5221588"/>
                </a:cubicBezTo>
                <a:cubicBezTo>
                  <a:pt x="5563991" y="5196188"/>
                  <a:pt x="5157591" y="5018388"/>
                  <a:pt x="4732141" y="4992988"/>
                </a:cubicBezTo>
                <a:cubicBezTo>
                  <a:pt x="4433691" y="4999338"/>
                  <a:pt x="4059041" y="5177138"/>
                  <a:pt x="3760591" y="5183488"/>
                </a:cubicBezTo>
                <a:cubicBezTo>
                  <a:pt x="3544691" y="5177138"/>
                  <a:pt x="3309741" y="4961238"/>
                  <a:pt x="3093841" y="4954888"/>
                </a:cubicBezTo>
                <a:cubicBezTo>
                  <a:pt x="2782691" y="4980288"/>
                  <a:pt x="2471541" y="5158088"/>
                  <a:pt x="2160391" y="5183488"/>
                </a:cubicBezTo>
                <a:cubicBezTo>
                  <a:pt x="1804791" y="5132688"/>
                  <a:pt x="1487291" y="4986638"/>
                  <a:pt x="1131691" y="4935838"/>
                </a:cubicBezTo>
                <a:lnTo>
                  <a:pt x="849133" y="5012038"/>
                </a:lnTo>
                <a:cubicBezTo>
                  <a:pt x="541158" y="4954888"/>
                  <a:pt x="220998" y="5130045"/>
                  <a:pt x="83941" y="5012038"/>
                </a:cubicBezTo>
                <a:cubicBezTo>
                  <a:pt x="-53116" y="4894031"/>
                  <a:pt x="16459" y="4761218"/>
                  <a:pt x="26791" y="4303996"/>
                </a:cubicBezTo>
                <a:cubicBezTo>
                  <a:pt x="37123" y="3846774"/>
                  <a:pt x="-15828" y="2687636"/>
                  <a:pt x="7329" y="2247913"/>
                </a:cubicBezTo>
                <a:cubicBezTo>
                  <a:pt x="30486" y="1808190"/>
                  <a:pt x="185591" y="1887351"/>
                  <a:pt x="165734" y="1665655"/>
                </a:cubicBezTo>
                <a:lnTo>
                  <a:pt x="26791" y="93853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GB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ÂU HỎI"/>
          <p:cNvSpPr txBox="1"/>
          <p:nvPr/>
        </p:nvSpPr>
        <p:spPr>
          <a:xfrm>
            <a:off x="5007765" y="809606"/>
            <a:ext cx="10251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n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m = 2, n = 3</a:t>
            </a:r>
          </a:p>
        </p:txBody>
      </p:sp>
      <p:grpSp>
        <p:nvGrpSpPr>
          <p:cNvPr id="6" name="A"/>
          <p:cNvGrpSpPr/>
          <p:nvPr/>
        </p:nvGrpSpPr>
        <p:grpSpPr>
          <a:xfrm>
            <a:off x="2876343" y="2892875"/>
            <a:ext cx="12382536" cy="2857604"/>
            <a:chOff x="1660889" y="1928582"/>
            <a:chExt cx="8255024" cy="1905069"/>
          </a:xfrm>
        </p:grpSpPr>
        <p:sp>
          <p:nvSpPr>
            <p:cNvPr id="7" name="Rounded Rectangle 1"/>
            <p:cNvSpPr/>
            <p:nvPr/>
          </p:nvSpPr>
          <p:spPr>
            <a:xfrm>
              <a:off x="2953034" y="2230839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594" b="42874" l="18083" r="319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2" t="28125" r="67423" b="57083"/>
            <a:stretch/>
          </p:blipFill>
          <p:spPr>
            <a:xfrm>
              <a:off x="1660889" y="1928582"/>
              <a:ext cx="2253886" cy="19050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297862" y="2412430"/>
                  <a:ext cx="2134552" cy="983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862" y="2412430"/>
                  <a:ext cx="2134552" cy="9834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B"/>
          <p:cNvGrpSpPr/>
          <p:nvPr/>
        </p:nvGrpSpPr>
        <p:grpSpPr>
          <a:xfrm>
            <a:off x="3247359" y="4560962"/>
            <a:ext cx="12011520" cy="4210388"/>
            <a:chOff x="1908233" y="3063528"/>
            <a:chExt cx="8007680" cy="2806925"/>
          </a:xfrm>
        </p:grpSpPr>
        <p:sp>
          <p:nvSpPr>
            <p:cNvPr id="11" name="Rounded Rectangle 1"/>
            <p:cNvSpPr/>
            <p:nvPr/>
          </p:nvSpPr>
          <p:spPr>
            <a:xfrm>
              <a:off x="2953034" y="3765888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1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958" b="43958" l="47774" r="57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8" t="27083" r="41009" b="54167"/>
            <a:stretch/>
          </p:blipFill>
          <p:spPr>
            <a:xfrm>
              <a:off x="1908233" y="3063528"/>
              <a:ext cx="2089601" cy="28069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331679" y="4050475"/>
                  <a:ext cx="2134552" cy="9866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679" y="4050475"/>
                  <a:ext cx="2134552" cy="98668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C"/>
          <p:cNvGrpSpPr/>
          <p:nvPr/>
        </p:nvGrpSpPr>
        <p:grpSpPr>
          <a:xfrm>
            <a:off x="3655929" y="7715250"/>
            <a:ext cx="11602950" cy="2571752"/>
            <a:chOff x="2180613" y="5143499"/>
            <a:chExt cx="7735300" cy="1714501"/>
          </a:xfrm>
        </p:grpSpPr>
        <p:sp>
          <p:nvSpPr>
            <p:cNvPr id="15" name="Rounded Rectangle 1"/>
            <p:cNvSpPr/>
            <p:nvPr/>
          </p:nvSpPr>
          <p:spPr>
            <a:xfrm>
              <a:off x="2953034" y="5300937"/>
              <a:ext cx="6962879" cy="1371991"/>
            </a:xfrm>
            <a:custGeom>
              <a:avLst/>
              <a:gdLst>
                <a:gd name="connsiteX0" fmla="*/ 0 w 6896559"/>
                <a:gd name="connsiteY0" fmla="*/ 187290 h 1123720"/>
                <a:gd name="connsiteX1" fmla="*/ 187290 w 6896559"/>
                <a:gd name="connsiteY1" fmla="*/ 0 h 1123720"/>
                <a:gd name="connsiteX2" fmla="*/ 6709269 w 6896559"/>
                <a:gd name="connsiteY2" fmla="*/ 0 h 1123720"/>
                <a:gd name="connsiteX3" fmla="*/ 6896559 w 6896559"/>
                <a:gd name="connsiteY3" fmla="*/ 187290 h 1123720"/>
                <a:gd name="connsiteX4" fmla="*/ 6896559 w 6896559"/>
                <a:gd name="connsiteY4" fmla="*/ 936430 h 1123720"/>
                <a:gd name="connsiteX5" fmla="*/ 6709269 w 6896559"/>
                <a:gd name="connsiteY5" fmla="*/ 1123720 h 1123720"/>
                <a:gd name="connsiteX6" fmla="*/ 187290 w 6896559"/>
                <a:gd name="connsiteY6" fmla="*/ 1123720 h 1123720"/>
                <a:gd name="connsiteX7" fmla="*/ 0 w 6896559"/>
                <a:gd name="connsiteY7" fmla="*/ 936430 h 1123720"/>
                <a:gd name="connsiteX8" fmla="*/ 0 w 6896559"/>
                <a:gd name="connsiteY8" fmla="*/ 187290 h 1123720"/>
                <a:gd name="connsiteX0" fmla="*/ 0 w 6896559"/>
                <a:gd name="connsiteY0" fmla="*/ 315878 h 1252308"/>
                <a:gd name="connsiteX1" fmla="*/ 187290 w 6896559"/>
                <a:gd name="connsiteY1" fmla="*/ 128588 h 1252308"/>
                <a:gd name="connsiteX2" fmla="*/ 6766419 w 6896559"/>
                <a:gd name="connsiteY2" fmla="*/ 0 h 1252308"/>
                <a:gd name="connsiteX3" fmla="*/ 6896559 w 6896559"/>
                <a:gd name="connsiteY3" fmla="*/ 315878 h 1252308"/>
                <a:gd name="connsiteX4" fmla="*/ 6896559 w 6896559"/>
                <a:gd name="connsiteY4" fmla="*/ 1065018 h 1252308"/>
                <a:gd name="connsiteX5" fmla="*/ 6709269 w 6896559"/>
                <a:gd name="connsiteY5" fmla="*/ 1252308 h 1252308"/>
                <a:gd name="connsiteX6" fmla="*/ 187290 w 6896559"/>
                <a:gd name="connsiteY6" fmla="*/ 1252308 h 1252308"/>
                <a:gd name="connsiteX7" fmla="*/ 0 w 6896559"/>
                <a:gd name="connsiteY7" fmla="*/ 1065018 h 1252308"/>
                <a:gd name="connsiteX8" fmla="*/ 0 w 6896559"/>
                <a:gd name="connsiteY8" fmla="*/ 315878 h 1252308"/>
                <a:gd name="connsiteX0" fmla="*/ 0 w 6921763"/>
                <a:gd name="connsiteY0" fmla="*/ 315878 h 1338033"/>
                <a:gd name="connsiteX1" fmla="*/ 187290 w 6921763"/>
                <a:gd name="connsiteY1" fmla="*/ 128588 h 1338033"/>
                <a:gd name="connsiteX2" fmla="*/ 6766419 w 6921763"/>
                <a:gd name="connsiteY2" fmla="*/ 0 h 1338033"/>
                <a:gd name="connsiteX3" fmla="*/ 6896559 w 6921763"/>
                <a:gd name="connsiteY3" fmla="*/ 315878 h 1338033"/>
                <a:gd name="connsiteX4" fmla="*/ 6896559 w 6921763"/>
                <a:gd name="connsiteY4" fmla="*/ 1065018 h 1338033"/>
                <a:gd name="connsiteX5" fmla="*/ 6866432 w 6921763"/>
                <a:gd name="connsiteY5" fmla="*/ 1338033 h 1338033"/>
                <a:gd name="connsiteX6" fmla="*/ 187290 w 6921763"/>
                <a:gd name="connsiteY6" fmla="*/ 1252308 h 1338033"/>
                <a:gd name="connsiteX7" fmla="*/ 0 w 6921763"/>
                <a:gd name="connsiteY7" fmla="*/ 1065018 h 1338033"/>
                <a:gd name="connsiteX8" fmla="*/ 0 w 6921763"/>
                <a:gd name="connsiteY8" fmla="*/ 315878 h 1338033"/>
                <a:gd name="connsiteX0" fmla="*/ 0 w 6921763"/>
                <a:gd name="connsiteY0" fmla="*/ 326577 h 1348732"/>
                <a:gd name="connsiteX1" fmla="*/ 187290 w 6921763"/>
                <a:gd name="connsiteY1" fmla="*/ 139287 h 1348732"/>
                <a:gd name="connsiteX2" fmla="*/ 3676364 w 6921763"/>
                <a:gd name="connsiteY2" fmla="*/ 111056 h 1348732"/>
                <a:gd name="connsiteX3" fmla="*/ 6766419 w 6921763"/>
                <a:gd name="connsiteY3" fmla="*/ 10699 h 1348732"/>
                <a:gd name="connsiteX4" fmla="*/ 6896559 w 6921763"/>
                <a:gd name="connsiteY4" fmla="*/ 326577 h 1348732"/>
                <a:gd name="connsiteX5" fmla="*/ 6896559 w 6921763"/>
                <a:gd name="connsiteY5" fmla="*/ 1075717 h 1348732"/>
                <a:gd name="connsiteX6" fmla="*/ 6866432 w 6921763"/>
                <a:gd name="connsiteY6" fmla="*/ 1348732 h 1348732"/>
                <a:gd name="connsiteX7" fmla="*/ 187290 w 6921763"/>
                <a:gd name="connsiteY7" fmla="*/ 1263007 h 1348732"/>
                <a:gd name="connsiteX8" fmla="*/ 0 w 6921763"/>
                <a:gd name="connsiteY8" fmla="*/ 1075717 h 1348732"/>
                <a:gd name="connsiteX9" fmla="*/ 0 w 6921763"/>
                <a:gd name="connsiteY9" fmla="*/ 326577 h 1348732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76126 w 6921763"/>
                <a:gd name="connsiteY2" fmla="*/ 53765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3676364 w 6921763"/>
                <a:gd name="connsiteY3" fmla="*/ 110915 h 1348591"/>
                <a:gd name="connsiteX4" fmla="*/ 6766419 w 6921763"/>
                <a:gd name="connsiteY4" fmla="*/ 10558 h 1348591"/>
                <a:gd name="connsiteX5" fmla="*/ 6896559 w 6921763"/>
                <a:gd name="connsiteY5" fmla="*/ 326436 h 1348591"/>
                <a:gd name="connsiteX6" fmla="*/ 6896559 w 6921763"/>
                <a:gd name="connsiteY6" fmla="*/ 1075576 h 1348591"/>
                <a:gd name="connsiteX7" fmla="*/ 6866432 w 6921763"/>
                <a:gd name="connsiteY7" fmla="*/ 1348591 h 1348591"/>
                <a:gd name="connsiteX8" fmla="*/ 187290 w 6921763"/>
                <a:gd name="connsiteY8" fmla="*/ 1262866 h 1348591"/>
                <a:gd name="connsiteX9" fmla="*/ 0 w 6921763"/>
                <a:gd name="connsiteY9" fmla="*/ 1075576 h 1348591"/>
                <a:gd name="connsiteX10" fmla="*/ 0 w 6921763"/>
                <a:gd name="connsiteY10" fmla="*/ 326436 h 1348591"/>
                <a:gd name="connsiteX0" fmla="*/ 0 w 6921763"/>
                <a:gd name="connsiteY0" fmla="*/ 326436 h 1348591"/>
                <a:gd name="connsiteX1" fmla="*/ 187290 w 6921763"/>
                <a:gd name="connsiteY1" fmla="*/ 139146 h 1348591"/>
                <a:gd name="connsiteX2" fmla="*/ 1790414 w 6921763"/>
                <a:gd name="connsiteY2" fmla="*/ 139490 h 1348591"/>
                <a:gd name="connsiteX3" fmla="*/ 2747676 w 6921763"/>
                <a:gd name="connsiteY3" fmla="*/ 68053 h 1348591"/>
                <a:gd name="connsiteX4" fmla="*/ 3676364 w 6921763"/>
                <a:gd name="connsiteY4" fmla="*/ 110915 h 1348591"/>
                <a:gd name="connsiteX5" fmla="*/ 6766419 w 6921763"/>
                <a:gd name="connsiteY5" fmla="*/ 10558 h 1348591"/>
                <a:gd name="connsiteX6" fmla="*/ 6896559 w 6921763"/>
                <a:gd name="connsiteY6" fmla="*/ 326436 h 1348591"/>
                <a:gd name="connsiteX7" fmla="*/ 6896559 w 6921763"/>
                <a:gd name="connsiteY7" fmla="*/ 1075576 h 1348591"/>
                <a:gd name="connsiteX8" fmla="*/ 6866432 w 6921763"/>
                <a:gd name="connsiteY8" fmla="*/ 1348591 h 1348591"/>
                <a:gd name="connsiteX9" fmla="*/ 187290 w 6921763"/>
                <a:gd name="connsiteY9" fmla="*/ 1262866 h 1348591"/>
                <a:gd name="connsiteX10" fmla="*/ 0 w 6921763"/>
                <a:gd name="connsiteY10" fmla="*/ 1075576 h 1348591"/>
                <a:gd name="connsiteX11" fmla="*/ 0 w 6921763"/>
                <a:gd name="connsiteY11" fmla="*/ 326436 h 1348591"/>
                <a:gd name="connsiteX0" fmla="*/ 0 w 6921763"/>
                <a:gd name="connsiteY0" fmla="*/ 330924 h 1353079"/>
                <a:gd name="connsiteX1" fmla="*/ 187290 w 6921763"/>
                <a:gd name="connsiteY1" fmla="*/ 143634 h 1353079"/>
                <a:gd name="connsiteX2" fmla="*/ 1790414 w 6921763"/>
                <a:gd name="connsiteY2" fmla="*/ 143978 h 1353079"/>
                <a:gd name="connsiteX3" fmla="*/ 2747676 w 6921763"/>
                <a:gd name="connsiteY3" fmla="*/ 72541 h 1353079"/>
                <a:gd name="connsiteX4" fmla="*/ 3676364 w 6921763"/>
                <a:gd name="connsiteY4" fmla="*/ 115403 h 1353079"/>
                <a:gd name="connsiteX5" fmla="*/ 4319301 w 6921763"/>
                <a:gd name="connsiteY5" fmla="*/ 43966 h 1353079"/>
                <a:gd name="connsiteX6" fmla="*/ 6766419 w 6921763"/>
                <a:gd name="connsiteY6" fmla="*/ 15046 h 1353079"/>
                <a:gd name="connsiteX7" fmla="*/ 6896559 w 6921763"/>
                <a:gd name="connsiteY7" fmla="*/ 330924 h 1353079"/>
                <a:gd name="connsiteX8" fmla="*/ 6896559 w 6921763"/>
                <a:gd name="connsiteY8" fmla="*/ 1080064 h 1353079"/>
                <a:gd name="connsiteX9" fmla="*/ 6866432 w 6921763"/>
                <a:gd name="connsiteY9" fmla="*/ 1353079 h 1353079"/>
                <a:gd name="connsiteX10" fmla="*/ 187290 w 6921763"/>
                <a:gd name="connsiteY10" fmla="*/ 1267354 h 1353079"/>
                <a:gd name="connsiteX11" fmla="*/ 0 w 6921763"/>
                <a:gd name="connsiteY11" fmla="*/ 1080064 h 1353079"/>
                <a:gd name="connsiteX12" fmla="*/ 0 w 6921763"/>
                <a:gd name="connsiteY12" fmla="*/ 330924 h 1353079"/>
                <a:gd name="connsiteX0" fmla="*/ 0 w 6921763"/>
                <a:gd name="connsiteY0" fmla="*/ 327156 h 1349311"/>
                <a:gd name="connsiteX1" fmla="*/ 187290 w 6921763"/>
                <a:gd name="connsiteY1" fmla="*/ 139866 h 1349311"/>
                <a:gd name="connsiteX2" fmla="*/ 1790414 w 6921763"/>
                <a:gd name="connsiteY2" fmla="*/ 140210 h 1349311"/>
                <a:gd name="connsiteX3" fmla="*/ 2747676 w 6921763"/>
                <a:gd name="connsiteY3" fmla="*/ 68773 h 1349311"/>
                <a:gd name="connsiteX4" fmla="*/ 3676364 w 6921763"/>
                <a:gd name="connsiteY4" fmla="*/ 111635 h 1349311"/>
                <a:gd name="connsiteX5" fmla="*/ 4319301 w 6921763"/>
                <a:gd name="connsiteY5" fmla="*/ 40198 h 1349311"/>
                <a:gd name="connsiteX6" fmla="*/ 5076539 w 6921763"/>
                <a:gd name="connsiteY6" fmla="*/ 111635 h 1349311"/>
                <a:gd name="connsiteX7" fmla="*/ 6766419 w 6921763"/>
                <a:gd name="connsiteY7" fmla="*/ 11278 h 1349311"/>
                <a:gd name="connsiteX8" fmla="*/ 6896559 w 6921763"/>
                <a:gd name="connsiteY8" fmla="*/ 327156 h 1349311"/>
                <a:gd name="connsiteX9" fmla="*/ 6896559 w 6921763"/>
                <a:gd name="connsiteY9" fmla="*/ 1076296 h 1349311"/>
                <a:gd name="connsiteX10" fmla="*/ 6866432 w 6921763"/>
                <a:gd name="connsiteY10" fmla="*/ 1349311 h 1349311"/>
                <a:gd name="connsiteX11" fmla="*/ 187290 w 6921763"/>
                <a:gd name="connsiteY11" fmla="*/ 1263586 h 1349311"/>
                <a:gd name="connsiteX12" fmla="*/ 0 w 6921763"/>
                <a:gd name="connsiteY12" fmla="*/ 1076296 h 1349311"/>
                <a:gd name="connsiteX13" fmla="*/ 0 w 6921763"/>
                <a:gd name="connsiteY13" fmla="*/ 327156 h 1349311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187290 w 6921763"/>
                <a:gd name="connsiteY12" fmla="*/ 1276637 h 1362362"/>
                <a:gd name="connsiteX13" fmla="*/ 0 w 6921763"/>
                <a:gd name="connsiteY13" fmla="*/ 1089347 h 1362362"/>
                <a:gd name="connsiteX14" fmla="*/ 0 w 6921763"/>
                <a:gd name="connsiteY14" fmla="*/ 340207 h 1362362"/>
                <a:gd name="connsiteX0" fmla="*/ 0 w 6921763"/>
                <a:gd name="connsiteY0" fmla="*/ 340207 h 1362362"/>
                <a:gd name="connsiteX1" fmla="*/ 187290 w 6921763"/>
                <a:gd name="connsiteY1" fmla="*/ 152917 h 1362362"/>
                <a:gd name="connsiteX2" fmla="*/ 1790414 w 6921763"/>
                <a:gd name="connsiteY2" fmla="*/ 153261 h 1362362"/>
                <a:gd name="connsiteX3" fmla="*/ 2747676 w 6921763"/>
                <a:gd name="connsiteY3" fmla="*/ 81824 h 1362362"/>
                <a:gd name="connsiteX4" fmla="*/ 3676364 w 6921763"/>
                <a:gd name="connsiteY4" fmla="*/ 124686 h 1362362"/>
                <a:gd name="connsiteX5" fmla="*/ 4319301 w 6921763"/>
                <a:gd name="connsiteY5" fmla="*/ 53249 h 1362362"/>
                <a:gd name="connsiteX6" fmla="*/ 5076539 w 6921763"/>
                <a:gd name="connsiteY6" fmla="*/ 124686 h 1362362"/>
                <a:gd name="connsiteX7" fmla="*/ 5919501 w 6921763"/>
                <a:gd name="connsiteY7" fmla="*/ 24674 h 1362362"/>
                <a:gd name="connsiteX8" fmla="*/ 6766419 w 6921763"/>
                <a:gd name="connsiteY8" fmla="*/ 24329 h 1362362"/>
                <a:gd name="connsiteX9" fmla="*/ 6896559 w 6921763"/>
                <a:gd name="connsiteY9" fmla="*/ 340207 h 1362362"/>
                <a:gd name="connsiteX10" fmla="*/ 6896559 w 6921763"/>
                <a:gd name="connsiteY10" fmla="*/ 1089347 h 1362362"/>
                <a:gd name="connsiteX11" fmla="*/ 6866432 w 6921763"/>
                <a:gd name="connsiteY11" fmla="*/ 1362362 h 1362362"/>
                <a:gd name="connsiteX12" fmla="*/ 918876 w 6921763"/>
                <a:gd name="connsiteY12" fmla="*/ 1224824 h 1362362"/>
                <a:gd name="connsiteX13" fmla="*/ 187290 w 6921763"/>
                <a:gd name="connsiteY13" fmla="*/ 1276637 h 1362362"/>
                <a:gd name="connsiteX14" fmla="*/ 0 w 6921763"/>
                <a:gd name="connsiteY14" fmla="*/ 1089347 h 1362362"/>
                <a:gd name="connsiteX15" fmla="*/ 0 w 6921763"/>
                <a:gd name="connsiteY15" fmla="*/ 340207 h 1362362"/>
                <a:gd name="connsiteX0" fmla="*/ 0 w 6921763"/>
                <a:gd name="connsiteY0" fmla="*/ 340207 h 1367013"/>
                <a:gd name="connsiteX1" fmla="*/ 187290 w 6921763"/>
                <a:gd name="connsiteY1" fmla="*/ 152917 h 1367013"/>
                <a:gd name="connsiteX2" fmla="*/ 1790414 w 6921763"/>
                <a:gd name="connsiteY2" fmla="*/ 153261 h 1367013"/>
                <a:gd name="connsiteX3" fmla="*/ 2747676 w 6921763"/>
                <a:gd name="connsiteY3" fmla="*/ 81824 h 1367013"/>
                <a:gd name="connsiteX4" fmla="*/ 3676364 w 6921763"/>
                <a:gd name="connsiteY4" fmla="*/ 124686 h 1367013"/>
                <a:gd name="connsiteX5" fmla="*/ 4319301 w 6921763"/>
                <a:gd name="connsiteY5" fmla="*/ 53249 h 1367013"/>
                <a:gd name="connsiteX6" fmla="*/ 5076539 w 6921763"/>
                <a:gd name="connsiteY6" fmla="*/ 124686 h 1367013"/>
                <a:gd name="connsiteX7" fmla="*/ 5919501 w 6921763"/>
                <a:gd name="connsiteY7" fmla="*/ 24674 h 1367013"/>
                <a:gd name="connsiteX8" fmla="*/ 6766419 w 6921763"/>
                <a:gd name="connsiteY8" fmla="*/ 24329 h 1367013"/>
                <a:gd name="connsiteX9" fmla="*/ 6896559 w 6921763"/>
                <a:gd name="connsiteY9" fmla="*/ 340207 h 1367013"/>
                <a:gd name="connsiteX10" fmla="*/ 6896559 w 6921763"/>
                <a:gd name="connsiteY10" fmla="*/ 1089347 h 1367013"/>
                <a:gd name="connsiteX11" fmla="*/ 6866432 w 6921763"/>
                <a:gd name="connsiteY11" fmla="*/ 1362362 h 1367013"/>
                <a:gd name="connsiteX12" fmla="*/ 1504664 w 6921763"/>
                <a:gd name="connsiteY12" fmla="*/ 1296261 h 1367013"/>
                <a:gd name="connsiteX13" fmla="*/ 918876 w 6921763"/>
                <a:gd name="connsiteY13" fmla="*/ 1224824 h 1367013"/>
                <a:gd name="connsiteX14" fmla="*/ 187290 w 6921763"/>
                <a:gd name="connsiteY14" fmla="*/ 1276637 h 1367013"/>
                <a:gd name="connsiteX15" fmla="*/ 0 w 6921763"/>
                <a:gd name="connsiteY15" fmla="*/ 1089347 h 1367013"/>
                <a:gd name="connsiteX16" fmla="*/ 0 w 6921763"/>
                <a:gd name="connsiteY16" fmla="*/ 340207 h 1367013"/>
                <a:gd name="connsiteX0" fmla="*/ 0 w 6921763"/>
                <a:gd name="connsiteY0" fmla="*/ 340207 h 1368728"/>
                <a:gd name="connsiteX1" fmla="*/ 187290 w 6921763"/>
                <a:gd name="connsiteY1" fmla="*/ 152917 h 1368728"/>
                <a:gd name="connsiteX2" fmla="*/ 1790414 w 6921763"/>
                <a:gd name="connsiteY2" fmla="*/ 153261 h 1368728"/>
                <a:gd name="connsiteX3" fmla="*/ 2747676 w 6921763"/>
                <a:gd name="connsiteY3" fmla="*/ 81824 h 1368728"/>
                <a:gd name="connsiteX4" fmla="*/ 3676364 w 6921763"/>
                <a:gd name="connsiteY4" fmla="*/ 124686 h 1368728"/>
                <a:gd name="connsiteX5" fmla="*/ 4319301 w 6921763"/>
                <a:gd name="connsiteY5" fmla="*/ 53249 h 1368728"/>
                <a:gd name="connsiteX6" fmla="*/ 5076539 w 6921763"/>
                <a:gd name="connsiteY6" fmla="*/ 124686 h 1368728"/>
                <a:gd name="connsiteX7" fmla="*/ 5919501 w 6921763"/>
                <a:gd name="connsiteY7" fmla="*/ 24674 h 1368728"/>
                <a:gd name="connsiteX8" fmla="*/ 6766419 w 6921763"/>
                <a:gd name="connsiteY8" fmla="*/ 24329 h 1368728"/>
                <a:gd name="connsiteX9" fmla="*/ 6896559 w 6921763"/>
                <a:gd name="connsiteY9" fmla="*/ 340207 h 1368728"/>
                <a:gd name="connsiteX10" fmla="*/ 6896559 w 6921763"/>
                <a:gd name="connsiteY10" fmla="*/ 1089347 h 1368728"/>
                <a:gd name="connsiteX11" fmla="*/ 6866432 w 6921763"/>
                <a:gd name="connsiteY11" fmla="*/ 1362362 h 1368728"/>
                <a:gd name="connsiteX12" fmla="*/ 2347626 w 6921763"/>
                <a:gd name="connsiteY12" fmla="*/ 1253399 h 1368728"/>
                <a:gd name="connsiteX13" fmla="*/ 1504664 w 6921763"/>
                <a:gd name="connsiteY13" fmla="*/ 1296261 h 1368728"/>
                <a:gd name="connsiteX14" fmla="*/ 918876 w 6921763"/>
                <a:gd name="connsiteY14" fmla="*/ 1224824 h 1368728"/>
                <a:gd name="connsiteX15" fmla="*/ 187290 w 6921763"/>
                <a:gd name="connsiteY15" fmla="*/ 1276637 h 1368728"/>
                <a:gd name="connsiteX16" fmla="*/ 0 w 6921763"/>
                <a:gd name="connsiteY16" fmla="*/ 1089347 h 1368728"/>
                <a:gd name="connsiteX17" fmla="*/ 0 w 6921763"/>
                <a:gd name="connsiteY17" fmla="*/ 340207 h 1368728"/>
                <a:gd name="connsiteX0" fmla="*/ 0 w 6921763"/>
                <a:gd name="connsiteY0" fmla="*/ 340207 h 1369804"/>
                <a:gd name="connsiteX1" fmla="*/ 187290 w 6921763"/>
                <a:gd name="connsiteY1" fmla="*/ 152917 h 1369804"/>
                <a:gd name="connsiteX2" fmla="*/ 1790414 w 6921763"/>
                <a:gd name="connsiteY2" fmla="*/ 153261 h 1369804"/>
                <a:gd name="connsiteX3" fmla="*/ 2747676 w 6921763"/>
                <a:gd name="connsiteY3" fmla="*/ 81824 h 1369804"/>
                <a:gd name="connsiteX4" fmla="*/ 3676364 w 6921763"/>
                <a:gd name="connsiteY4" fmla="*/ 124686 h 1369804"/>
                <a:gd name="connsiteX5" fmla="*/ 4319301 w 6921763"/>
                <a:gd name="connsiteY5" fmla="*/ 53249 h 1369804"/>
                <a:gd name="connsiteX6" fmla="*/ 5076539 w 6921763"/>
                <a:gd name="connsiteY6" fmla="*/ 124686 h 1369804"/>
                <a:gd name="connsiteX7" fmla="*/ 5919501 w 6921763"/>
                <a:gd name="connsiteY7" fmla="*/ 24674 h 1369804"/>
                <a:gd name="connsiteX8" fmla="*/ 6766419 w 6921763"/>
                <a:gd name="connsiteY8" fmla="*/ 24329 h 1369804"/>
                <a:gd name="connsiteX9" fmla="*/ 6896559 w 6921763"/>
                <a:gd name="connsiteY9" fmla="*/ 340207 h 1369804"/>
                <a:gd name="connsiteX10" fmla="*/ 6896559 w 6921763"/>
                <a:gd name="connsiteY10" fmla="*/ 1089347 h 1369804"/>
                <a:gd name="connsiteX11" fmla="*/ 6866432 w 6921763"/>
                <a:gd name="connsiteY11" fmla="*/ 1362362 h 1369804"/>
                <a:gd name="connsiteX12" fmla="*/ 2761964 w 6921763"/>
                <a:gd name="connsiteY12" fmla="*/ 1324835 h 1369804"/>
                <a:gd name="connsiteX13" fmla="*/ 2347626 w 6921763"/>
                <a:gd name="connsiteY13" fmla="*/ 1253399 h 1369804"/>
                <a:gd name="connsiteX14" fmla="*/ 1504664 w 6921763"/>
                <a:gd name="connsiteY14" fmla="*/ 1296261 h 1369804"/>
                <a:gd name="connsiteX15" fmla="*/ 918876 w 6921763"/>
                <a:gd name="connsiteY15" fmla="*/ 1224824 h 1369804"/>
                <a:gd name="connsiteX16" fmla="*/ 187290 w 6921763"/>
                <a:gd name="connsiteY16" fmla="*/ 1276637 h 1369804"/>
                <a:gd name="connsiteX17" fmla="*/ 0 w 6921763"/>
                <a:gd name="connsiteY17" fmla="*/ 1089347 h 1369804"/>
                <a:gd name="connsiteX18" fmla="*/ 0 w 6921763"/>
                <a:gd name="connsiteY18" fmla="*/ 340207 h 1369804"/>
                <a:gd name="connsiteX0" fmla="*/ 0 w 6921763"/>
                <a:gd name="connsiteY0" fmla="*/ 340207 h 1368678"/>
                <a:gd name="connsiteX1" fmla="*/ 187290 w 6921763"/>
                <a:gd name="connsiteY1" fmla="*/ 152917 h 1368678"/>
                <a:gd name="connsiteX2" fmla="*/ 1790414 w 6921763"/>
                <a:gd name="connsiteY2" fmla="*/ 153261 h 1368678"/>
                <a:gd name="connsiteX3" fmla="*/ 2747676 w 6921763"/>
                <a:gd name="connsiteY3" fmla="*/ 81824 h 1368678"/>
                <a:gd name="connsiteX4" fmla="*/ 3676364 w 6921763"/>
                <a:gd name="connsiteY4" fmla="*/ 124686 h 1368678"/>
                <a:gd name="connsiteX5" fmla="*/ 4319301 w 6921763"/>
                <a:gd name="connsiteY5" fmla="*/ 53249 h 1368678"/>
                <a:gd name="connsiteX6" fmla="*/ 5076539 w 6921763"/>
                <a:gd name="connsiteY6" fmla="*/ 124686 h 1368678"/>
                <a:gd name="connsiteX7" fmla="*/ 5919501 w 6921763"/>
                <a:gd name="connsiteY7" fmla="*/ 24674 h 1368678"/>
                <a:gd name="connsiteX8" fmla="*/ 6766419 w 6921763"/>
                <a:gd name="connsiteY8" fmla="*/ 24329 h 1368678"/>
                <a:gd name="connsiteX9" fmla="*/ 6896559 w 6921763"/>
                <a:gd name="connsiteY9" fmla="*/ 340207 h 1368678"/>
                <a:gd name="connsiteX10" fmla="*/ 6896559 w 6921763"/>
                <a:gd name="connsiteY10" fmla="*/ 1089347 h 1368678"/>
                <a:gd name="connsiteX11" fmla="*/ 6866432 w 6921763"/>
                <a:gd name="connsiteY11" fmla="*/ 1362362 h 1368678"/>
                <a:gd name="connsiteX12" fmla="*/ 3319176 w 6921763"/>
                <a:gd name="connsiteY12" fmla="*/ 1239110 h 1368678"/>
                <a:gd name="connsiteX13" fmla="*/ 2761964 w 6921763"/>
                <a:gd name="connsiteY13" fmla="*/ 1324835 h 1368678"/>
                <a:gd name="connsiteX14" fmla="*/ 2347626 w 6921763"/>
                <a:gd name="connsiteY14" fmla="*/ 1253399 h 1368678"/>
                <a:gd name="connsiteX15" fmla="*/ 1504664 w 6921763"/>
                <a:gd name="connsiteY15" fmla="*/ 1296261 h 1368678"/>
                <a:gd name="connsiteX16" fmla="*/ 918876 w 6921763"/>
                <a:gd name="connsiteY16" fmla="*/ 1224824 h 1368678"/>
                <a:gd name="connsiteX17" fmla="*/ 187290 w 6921763"/>
                <a:gd name="connsiteY17" fmla="*/ 1276637 h 1368678"/>
                <a:gd name="connsiteX18" fmla="*/ 0 w 6921763"/>
                <a:gd name="connsiteY18" fmla="*/ 1089347 h 1368678"/>
                <a:gd name="connsiteX19" fmla="*/ 0 w 6921763"/>
                <a:gd name="connsiteY19" fmla="*/ 340207 h 1368678"/>
                <a:gd name="connsiteX0" fmla="*/ 0 w 6921763"/>
                <a:gd name="connsiteY0" fmla="*/ 340207 h 1376375"/>
                <a:gd name="connsiteX1" fmla="*/ 187290 w 6921763"/>
                <a:gd name="connsiteY1" fmla="*/ 152917 h 1376375"/>
                <a:gd name="connsiteX2" fmla="*/ 1790414 w 6921763"/>
                <a:gd name="connsiteY2" fmla="*/ 153261 h 1376375"/>
                <a:gd name="connsiteX3" fmla="*/ 2747676 w 6921763"/>
                <a:gd name="connsiteY3" fmla="*/ 81824 h 1376375"/>
                <a:gd name="connsiteX4" fmla="*/ 3676364 w 6921763"/>
                <a:gd name="connsiteY4" fmla="*/ 124686 h 1376375"/>
                <a:gd name="connsiteX5" fmla="*/ 4319301 w 6921763"/>
                <a:gd name="connsiteY5" fmla="*/ 53249 h 1376375"/>
                <a:gd name="connsiteX6" fmla="*/ 5076539 w 6921763"/>
                <a:gd name="connsiteY6" fmla="*/ 124686 h 1376375"/>
                <a:gd name="connsiteX7" fmla="*/ 5919501 w 6921763"/>
                <a:gd name="connsiteY7" fmla="*/ 24674 h 1376375"/>
                <a:gd name="connsiteX8" fmla="*/ 6766419 w 6921763"/>
                <a:gd name="connsiteY8" fmla="*/ 24329 h 1376375"/>
                <a:gd name="connsiteX9" fmla="*/ 6896559 w 6921763"/>
                <a:gd name="connsiteY9" fmla="*/ 340207 h 1376375"/>
                <a:gd name="connsiteX10" fmla="*/ 6896559 w 6921763"/>
                <a:gd name="connsiteY10" fmla="*/ 1089347 h 1376375"/>
                <a:gd name="connsiteX11" fmla="*/ 6866432 w 6921763"/>
                <a:gd name="connsiteY11" fmla="*/ 1362362 h 1376375"/>
                <a:gd name="connsiteX12" fmla="*/ 4505038 w 6921763"/>
                <a:gd name="connsiteY12" fmla="*/ 1354506 h 1376375"/>
                <a:gd name="connsiteX13" fmla="*/ 3319176 w 6921763"/>
                <a:gd name="connsiteY13" fmla="*/ 1239110 h 1376375"/>
                <a:gd name="connsiteX14" fmla="*/ 2761964 w 6921763"/>
                <a:gd name="connsiteY14" fmla="*/ 1324835 h 1376375"/>
                <a:gd name="connsiteX15" fmla="*/ 2347626 w 6921763"/>
                <a:gd name="connsiteY15" fmla="*/ 1253399 h 1376375"/>
                <a:gd name="connsiteX16" fmla="*/ 1504664 w 6921763"/>
                <a:gd name="connsiteY16" fmla="*/ 1296261 h 1376375"/>
                <a:gd name="connsiteX17" fmla="*/ 918876 w 6921763"/>
                <a:gd name="connsiteY17" fmla="*/ 1224824 h 1376375"/>
                <a:gd name="connsiteX18" fmla="*/ 187290 w 6921763"/>
                <a:gd name="connsiteY18" fmla="*/ 1276637 h 1376375"/>
                <a:gd name="connsiteX19" fmla="*/ 0 w 6921763"/>
                <a:gd name="connsiteY19" fmla="*/ 1089347 h 1376375"/>
                <a:gd name="connsiteX20" fmla="*/ 0 w 6921763"/>
                <a:gd name="connsiteY20" fmla="*/ 340207 h 1376375"/>
                <a:gd name="connsiteX0" fmla="*/ 0 w 6921763"/>
                <a:gd name="connsiteY0" fmla="*/ 340207 h 1371991"/>
                <a:gd name="connsiteX1" fmla="*/ 187290 w 6921763"/>
                <a:gd name="connsiteY1" fmla="*/ 152917 h 1371991"/>
                <a:gd name="connsiteX2" fmla="*/ 1790414 w 6921763"/>
                <a:gd name="connsiteY2" fmla="*/ 153261 h 1371991"/>
                <a:gd name="connsiteX3" fmla="*/ 2747676 w 6921763"/>
                <a:gd name="connsiteY3" fmla="*/ 81824 h 1371991"/>
                <a:gd name="connsiteX4" fmla="*/ 3676364 w 6921763"/>
                <a:gd name="connsiteY4" fmla="*/ 124686 h 1371991"/>
                <a:gd name="connsiteX5" fmla="*/ 4319301 w 6921763"/>
                <a:gd name="connsiteY5" fmla="*/ 53249 h 1371991"/>
                <a:gd name="connsiteX6" fmla="*/ 5076539 w 6921763"/>
                <a:gd name="connsiteY6" fmla="*/ 124686 h 1371991"/>
                <a:gd name="connsiteX7" fmla="*/ 5919501 w 6921763"/>
                <a:gd name="connsiteY7" fmla="*/ 24674 h 1371991"/>
                <a:gd name="connsiteX8" fmla="*/ 6766419 w 6921763"/>
                <a:gd name="connsiteY8" fmla="*/ 24329 h 1371991"/>
                <a:gd name="connsiteX9" fmla="*/ 6896559 w 6921763"/>
                <a:gd name="connsiteY9" fmla="*/ 340207 h 1371991"/>
                <a:gd name="connsiteX10" fmla="*/ 6896559 w 6921763"/>
                <a:gd name="connsiteY10" fmla="*/ 1089347 h 1371991"/>
                <a:gd name="connsiteX11" fmla="*/ 6866432 w 6921763"/>
                <a:gd name="connsiteY11" fmla="*/ 1362362 h 1371991"/>
                <a:gd name="connsiteX12" fmla="*/ 5433726 w 6921763"/>
                <a:gd name="connsiteY12" fmla="*/ 1283069 h 1371991"/>
                <a:gd name="connsiteX13" fmla="*/ 4505038 w 6921763"/>
                <a:gd name="connsiteY13" fmla="*/ 1354506 h 1371991"/>
                <a:gd name="connsiteX14" fmla="*/ 3319176 w 6921763"/>
                <a:gd name="connsiteY14" fmla="*/ 1239110 h 1371991"/>
                <a:gd name="connsiteX15" fmla="*/ 2761964 w 6921763"/>
                <a:gd name="connsiteY15" fmla="*/ 1324835 h 1371991"/>
                <a:gd name="connsiteX16" fmla="*/ 2347626 w 6921763"/>
                <a:gd name="connsiteY16" fmla="*/ 1253399 h 1371991"/>
                <a:gd name="connsiteX17" fmla="*/ 1504664 w 6921763"/>
                <a:gd name="connsiteY17" fmla="*/ 1296261 h 1371991"/>
                <a:gd name="connsiteX18" fmla="*/ 918876 w 6921763"/>
                <a:gd name="connsiteY18" fmla="*/ 1224824 h 1371991"/>
                <a:gd name="connsiteX19" fmla="*/ 187290 w 6921763"/>
                <a:gd name="connsiteY19" fmla="*/ 1276637 h 1371991"/>
                <a:gd name="connsiteX20" fmla="*/ 0 w 6921763"/>
                <a:gd name="connsiteY20" fmla="*/ 1089347 h 1371991"/>
                <a:gd name="connsiteX21" fmla="*/ 0 w 6921763"/>
                <a:gd name="connsiteY21" fmla="*/ 340207 h 1371991"/>
                <a:gd name="connsiteX0" fmla="*/ 0 w 6962879"/>
                <a:gd name="connsiteY0" fmla="*/ 340207 h 1371991"/>
                <a:gd name="connsiteX1" fmla="*/ 187290 w 6962879"/>
                <a:gd name="connsiteY1" fmla="*/ 152917 h 1371991"/>
                <a:gd name="connsiteX2" fmla="*/ 1790414 w 6962879"/>
                <a:gd name="connsiteY2" fmla="*/ 153261 h 1371991"/>
                <a:gd name="connsiteX3" fmla="*/ 2747676 w 6962879"/>
                <a:gd name="connsiteY3" fmla="*/ 81824 h 1371991"/>
                <a:gd name="connsiteX4" fmla="*/ 3676364 w 6962879"/>
                <a:gd name="connsiteY4" fmla="*/ 124686 h 1371991"/>
                <a:gd name="connsiteX5" fmla="*/ 4319301 w 6962879"/>
                <a:gd name="connsiteY5" fmla="*/ 53249 h 1371991"/>
                <a:gd name="connsiteX6" fmla="*/ 5076539 w 6962879"/>
                <a:gd name="connsiteY6" fmla="*/ 124686 h 1371991"/>
                <a:gd name="connsiteX7" fmla="*/ 5919501 w 6962879"/>
                <a:gd name="connsiteY7" fmla="*/ 24674 h 1371991"/>
                <a:gd name="connsiteX8" fmla="*/ 6766419 w 6962879"/>
                <a:gd name="connsiteY8" fmla="*/ 24329 h 1371991"/>
                <a:gd name="connsiteX9" fmla="*/ 6896559 w 6962879"/>
                <a:gd name="connsiteY9" fmla="*/ 340207 h 1371991"/>
                <a:gd name="connsiteX10" fmla="*/ 6962488 w 6962879"/>
                <a:gd name="connsiteY10" fmla="*/ 825869 h 1371991"/>
                <a:gd name="connsiteX11" fmla="*/ 6896559 w 6962879"/>
                <a:gd name="connsiteY11" fmla="*/ 1089347 h 1371991"/>
                <a:gd name="connsiteX12" fmla="*/ 6866432 w 6962879"/>
                <a:gd name="connsiteY12" fmla="*/ 1362362 h 1371991"/>
                <a:gd name="connsiteX13" fmla="*/ 5433726 w 6962879"/>
                <a:gd name="connsiteY13" fmla="*/ 1283069 h 1371991"/>
                <a:gd name="connsiteX14" fmla="*/ 4505038 w 6962879"/>
                <a:gd name="connsiteY14" fmla="*/ 1354506 h 1371991"/>
                <a:gd name="connsiteX15" fmla="*/ 3319176 w 6962879"/>
                <a:gd name="connsiteY15" fmla="*/ 1239110 h 1371991"/>
                <a:gd name="connsiteX16" fmla="*/ 2761964 w 6962879"/>
                <a:gd name="connsiteY16" fmla="*/ 1324835 h 1371991"/>
                <a:gd name="connsiteX17" fmla="*/ 2347626 w 6962879"/>
                <a:gd name="connsiteY17" fmla="*/ 1253399 h 1371991"/>
                <a:gd name="connsiteX18" fmla="*/ 1504664 w 6962879"/>
                <a:gd name="connsiteY18" fmla="*/ 1296261 h 1371991"/>
                <a:gd name="connsiteX19" fmla="*/ 918876 w 6962879"/>
                <a:gd name="connsiteY19" fmla="*/ 1224824 h 1371991"/>
                <a:gd name="connsiteX20" fmla="*/ 187290 w 6962879"/>
                <a:gd name="connsiteY20" fmla="*/ 1276637 h 1371991"/>
                <a:gd name="connsiteX21" fmla="*/ 0 w 6962879"/>
                <a:gd name="connsiteY21" fmla="*/ 1089347 h 1371991"/>
                <a:gd name="connsiteX22" fmla="*/ 0 w 6962879"/>
                <a:gd name="connsiteY22" fmla="*/ 340207 h 137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2879" h="1371991">
                  <a:moveTo>
                    <a:pt x="0" y="340207"/>
                  </a:moveTo>
                  <a:cubicBezTo>
                    <a:pt x="0" y="236770"/>
                    <a:pt x="83853" y="152917"/>
                    <a:pt x="187290" y="152917"/>
                  </a:cubicBezTo>
                  <a:cubicBezTo>
                    <a:pt x="485692" y="119378"/>
                    <a:pt x="1208902" y="157966"/>
                    <a:pt x="1790414" y="153261"/>
                  </a:cubicBezTo>
                  <a:cubicBezTo>
                    <a:pt x="2109501" y="143736"/>
                    <a:pt x="2428589" y="91349"/>
                    <a:pt x="2747676" y="81824"/>
                  </a:cubicBezTo>
                  <a:lnTo>
                    <a:pt x="3676364" y="124686"/>
                  </a:lnTo>
                  <a:cubicBezTo>
                    <a:pt x="3928776" y="127067"/>
                    <a:pt x="3804292" y="69975"/>
                    <a:pt x="4319301" y="53249"/>
                  </a:cubicBezTo>
                  <a:cubicBezTo>
                    <a:pt x="4545520" y="36580"/>
                    <a:pt x="4668686" y="129506"/>
                    <a:pt x="5076539" y="124686"/>
                  </a:cubicBezTo>
                  <a:cubicBezTo>
                    <a:pt x="5343239" y="127067"/>
                    <a:pt x="5637854" y="41400"/>
                    <a:pt x="5919501" y="24674"/>
                  </a:cubicBezTo>
                  <a:cubicBezTo>
                    <a:pt x="6201148" y="7948"/>
                    <a:pt x="6603576" y="-21116"/>
                    <a:pt x="6766419" y="24329"/>
                  </a:cubicBezTo>
                  <a:cubicBezTo>
                    <a:pt x="6869856" y="24329"/>
                    <a:pt x="6896559" y="236770"/>
                    <a:pt x="6896559" y="340207"/>
                  </a:cubicBezTo>
                  <a:cubicBezTo>
                    <a:pt x="6889960" y="502094"/>
                    <a:pt x="6969087" y="663982"/>
                    <a:pt x="6962488" y="825869"/>
                  </a:cubicBezTo>
                  <a:lnTo>
                    <a:pt x="6896559" y="1089347"/>
                  </a:lnTo>
                  <a:cubicBezTo>
                    <a:pt x="6896559" y="1192784"/>
                    <a:pt x="6969869" y="1362362"/>
                    <a:pt x="6866432" y="1362362"/>
                  </a:cubicBezTo>
                  <a:cubicBezTo>
                    <a:pt x="6613102" y="1406555"/>
                    <a:pt x="5827292" y="1284378"/>
                    <a:pt x="5433726" y="1283069"/>
                  </a:cubicBezTo>
                  <a:cubicBezTo>
                    <a:pt x="5040160" y="1281760"/>
                    <a:pt x="4847938" y="1373739"/>
                    <a:pt x="4505038" y="1354506"/>
                  </a:cubicBezTo>
                  <a:cubicBezTo>
                    <a:pt x="4162138" y="1335273"/>
                    <a:pt x="3604926" y="1225005"/>
                    <a:pt x="3319176" y="1239110"/>
                  </a:cubicBezTo>
                  <a:cubicBezTo>
                    <a:pt x="3033426" y="1253215"/>
                    <a:pt x="2902458" y="1336741"/>
                    <a:pt x="2761964" y="1324835"/>
                  </a:cubicBezTo>
                  <a:cubicBezTo>
                    <a:pt x="2621470" y="1312929"/>
                    <a:pt x="2557176" y="1243874"/>
                    <a:pt x="2347626" y="1253399"/>
                  </a:cubicBezTo>
                  <a:cubicBezTo>
                    <a:pt x="2138076" y="1262924"/>
                    <a:pt x="1718976" y="1310548"/>
                    <a:pt x="1504664" y="1296261"/>
                  </a:cubicBezTo>
                  <a:cubicBezTo>
                    <a:pt x="1290352" y="1281974"/>
                    <a:pt x="1136057" y="1216189"/>
                    <a:pt x="918876" y="1224824"/>
                  </a:cubicBezTo>
                  <a:lnTo>
                    <a:pt x="187290" y="1276637"/>
                  </a:lnTo>
                  <a:cubicBezTo>
                    <a:pt x="83853" y="1276637"/>
                    <a:pt x="0" y="1192784"/>
                    <a:pt x="0" y="1089347"/>
                  </a:cubicBezTo>
                  <a:lnTo>
                    <a:pt x="0" y="340207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1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38" b="71017" l="54977" r="74830">
                          <a14:foregroundMark x1="59940" y1="34344" x2="60322" y2="38971"/>
                          <a14:foregroundMark x1="60867" y1="40012" x2="64058" y2="39369"/>
                          <a14:foregroundMark x1="63512" y1="32874" x2="63976" y2="34743"/>
                          <a14:foregroundMark x1="95773" y1="49050" x2="95773" y2="49050"/>
                          <a14:foregroundMark x1="73439" y1="57138" x2="73439" y2="57138"/>
                          <a14:foregroundMark x1="74830" y1="71017" x2="74830" y2="710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96" t="29607" r="34531" b="57786"/>
            <a:stretch/>
          </p:blipFill>
          <p:spPr>
            <a:xfrm>
              <a:off x="2180613" y="5143499"/>
              <a:ext cx="1214438" cy="17145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00333" y="5507895"/>
                  <a:ext cx="2134552" cy="986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0333" y="5507895"/>
                  <a:ext cx="2134552" cy="9866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ĐÚNG"/>
          <p:cNvGrpSpPr/>
          <p:nvPr/>
        </p:nvGrpSpPr>
        <p:grpSpPr>
          <a:xfrm>
            <a:off x="13609160" y="2781665"/>
            <a:ext cx="3724350" cy="3068312"/>
            <a:chOff x="9017952" y="1715472"/>
            <a:chExt cx="2592355" cy="228985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223762" y="2109586"/>
              <a:ext cx="2386545" cy="18957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666" b="50139" l="23055" r="75855">
                          <a14:foregroundMark x1="36000" y1="44708" x2="38618" y2="44220"/>
                          <a14:foregroundMark x1="42473" y1="30989" x2="58691" y2="99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5" t="4905" r="23174" b="49371"/>
            <a:stretch/>
          </p:blipFill>
          <p:spPr>
            <a:xfrm rot="2573669" flipH="1">
              <a:off x="9017952" y="1715472"/>
              <a:ext cx="827346" cy="788226"/>
            </a:xfrm>
            <a:prstGeom prst="rect">
              <a:avLst/>
            </a:prstGeom>
          </p:spPr>
        </p:pic>
      </p:grpSp>
      <p:grpSp>
        <p:nvGrpSpPr>
          <p:cNvPr id="21" name="SAI 1"/>
          <p:cNvGrpSpPr/>
          <p:nvPr/>
        </p:nvGrpSpPr>
        <p:grpSpPr>
          <a:xfrm>
            <a:off x="13481812" y="5362858"/>
            <a:ext cx="3715286" cy="2588549"/>
            <a:chOff x="8731201" y="3575238"/>
            <a:chExt cx="2670077" cy="180022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115498" y="3681989"/>
              <a:ext cx="2285780" cy="169347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0418" b="94081" l="23782" r="75855">
                          <a14:foregroundMark x1="35491" y1="56825" x2="38836" y2="56825"/>
                          <a14:foregroundMark x1="40800" y1="69638" x2="57964" y2="90181"/>
                          <a14:foregroundMark x1="44145" y1="68942" x2="57236" y2="8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t="49943" r="23652" b="6161"/>
            <a:stretch/>
          </p:blipFill>
          <p:spPr>
            <a:xfrm rot="2214022" flipH="1">
              <a:off x="8731201" y="3575238"/>
              <a:ext cx="763605" cy="698153"/>
            </a:xfrm>
            <a:prstGeom prst="rect">
              <a:avLst/>
            </a:prstGeom>
          </p:spPr>
        </p:pic>
      </p:grpSp>
      <p:grpSp>
        <p:nvGrpSpPr>
          <p:cNvPr id="24" name="SAI 2"/>
          <p:cNvGrpSpPr/>
          <p:nvPr/>
        </p:nvGrpSpPr>
        <p:grpSpPr>
          <a:xfrm>
            <a:off x="13760728" y="7789757"/>
            <a:ext cx="3716894" cy="2422734"/>
            <a:chOff x="8731201" y="3575238"/>
            <a:chExt cx="2670077" cy="18002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3" t="19503" r="11924" b="19005"/>
            <a:stretch/>
          </p:blipFill>
          <p:spPr>
            <a:xfrm>
              <a:off x="9115498" y="3681989"/>
              <a:ext cx="2285780" cy="16934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50418" b="94081" l="23782" r="75855">
                          <a14:foregroundMark x1="35491" y1="56825" x2="38836" y2="56825"/>
                          <a14:foregroundMark x1="40800" y1="69638" x2="57964" y2="90181"/>
                          <a14:foregroundMark x1="44145" y1="68942" x2="57236" y2="8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t="49943" r="23652" b="6161"/>
            <a:stretch/>
          </p:blipFill>
          <p:spPr>
            <a:xfrm rot="2214022" flipH="1">
              <a:off x="8731201" y="3575238"/>
              <a:ext cx="763605" cy="698153"/>
            </a:xfrm>
            <a:prstGeom prst="rect">
              <a:avLst/>
            </a:prstGeom>
          </p:spPr>
        </p:pic>
      </p:grpSp>
      <p:pic>
        <p:nvPicPr>
          <p:cNvPr id="4" name="màu xanh">
            <a:hlinkClick r:id="rId24" action="ppaction://hlinksldjump"/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61673" b="91345" l="52641" r="75545">
                        <a14:backgroundMark x1="56315" y1="69673" x2="58955" y2="66691"/>
                        <a14:backgroundMark x1="64466" y1="84655" x2="69460" y2="81673"/>
                        <a14:backgroundMark x1="59472" y1="66691" x2="63146" y2="66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68" t="61331" r="23426" b="7009"/>
          <a:stretch/>
        </p:blipFill>
        <p:spPr>
          <a:xfrm>
            <a:off x="441820" y="-184512"/>
            <a:ext cx="4935821" cy="5096771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/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100" b="94175" l="9891" r="89988">
                        <a14:foregroundMark x1="66869" y1="56432" x2="68265" y2="54490"/>
                        <a14:foregroundMark x1="70813" y1="58677" x2="70813" y2="60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38" y="3806877"/>
            <a:ext cx="6771287" cy="69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a0869d-e64d-4948-b06f-9c660a26366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66F7D2A754846A2D9FB1C71B4DE84" ma:contentTypeVersion="16" ma:contentTypeDescription="Create a new document." ma:contentTypeScope="" ma:versionID="b8055b0efe4ed5168b16660ccc667882">
  <xsd:schema xmlns:xsd="http://www.w3.org/2001/XMLSchema" xmlns:xs="http://www.w3.org/2001/XMLSchema" xmlns:p="http://schemas.microsoft.com/office/2006/metadata/properties" xmlns:ns3="7ca0869d-e64d-4948-b06f-9c660a26366e" xmlns:ns4="c369c114-7e22-43c4-b211-3b63d65c646c" targetNamespace="http://schemas.microsoft.com/office/2006/metadata/properties" ma:root="true" ma:fieldsID="ad2f3945156997671da509d93779851b" ns3:_="" ns4:_="">
    <xsd:import namespace="7ca0869d-e64d-4948-b06f-9c660a26366e"/>
    <xsd:import namespace="c369c114-7e22-43c4-b211-3b63d65c64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0869d-e64d-4948-b06f-9c660a263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9c114-7e22-43c4-b211-3b63d65c646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11B923-0F4B-4DDA-9BC7-B77CEC7B29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4C7761-0320-4589-80CE-8729C19C03E5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c369c114-7e22-43c4-b211-3b63d65c646c"/>
    <ds:schemaRef ds:uri="7ca0869d-e64d-4948-b06f-9c660a26366e"/>
  </ds:schemaRefs>
</ds:datastoreItem>
</file>

<file path=customXml/itemProps3.xml><?xml version="1.0" encoding="utf-8"?>
<ds:datastoreItem xmlns:ds="http://schemas.openxmlformats.org/officeDocument/2006/customXml" ds:itemID="{60C59996-60A4-4811-A675-7AEB85E4E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0869d-e64d-4948-b06f-9c660a26366e"/>
    <ds:schemaRef ds:uri="c369c114-7e22-43c4-b211-3b63d65c6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137</Words>
  <Application>Microsoft Office PowerPoint</Application>
  <PresentationFormat>Custom</PresentationFormat>
  <Paragraphs>21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Cambria Math</vt:lpstr>
      <vt:lpstr>Times New Roman</vt:lpstr>
      <vt:lpstr>Thiết kế Tùy chỉnh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TV5_T3_NÓI VÀ NGHE</dc:title>
  <dc:creator>Huong Thao - 0972115126</dc:creator>
  <cp:lastModifiedBy>STD_OANH</cp:lastModifiedBy>
  <cp:revision>57</cp:revision>
  <dcterms:created xsi:type="dcterms:W3CDTF">2006-08-16T00:00:00Z</dcterms:created>
  <dcterms:modified xsi:type="dcterms:W3CDTF">2026-01-11T08:56:57Z</dcterms:modified>
  <dc:identifier>DAGIxAgL6lM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0x010100A4066F7D2A754846A2D9FB1C71B4DE84</vt:lpwstr>
  </property>
</Properties>
</file>