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"/>
  </p:notesMasterIdLst>
  <p:sldIdLst>
    <p:sldId id="371" r:id="rId2"/>
    <p:sldId id="280" r:id="rId3"/>
    <p:sldId id="372" r:id="rId4"/>
    <p:sldId id="373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887C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8B76-72CD-45AA-8BFF-79F0DA4435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57009-F9B8-45DA-A734-21FD4163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9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7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8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469D57D-701C-B859-FDDB-811875EB8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0D15A-4CD9-DED6-FA5C-44C7E0676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12192000" cy="68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7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FA886730-A540-B539-AA5A-381E19E6B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31968" y="896113"/>
            <a:ext cx="10073901" cy="5868046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8EB0C1C-CF87-2C9E-5254-1B4739F2A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697479"/>
            <a:ext cx="2617140" cy="3710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4D56C-9888-F467-58A6-12D2557F9F69}"/>
              </a:ext>
            </a:extLst>
          </p:cNvPr>
          <p:cNvSpPr txBox="1"/>
          <p:nvPr/>
        </p:nvSpPr>
        <p:spPr>
          <a:xfrm>
            <a:off x="2873829" y="2260475"/>
            <a:ext cx="8665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CHƠI: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aseline="0" smtClean="0">
                <a:solidFill>
                  <a:prstClr val="white"/>
                </a:solidFill>
                <a:effectLst>
                  <a:glow rad="635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  <a:latin typeface="Calibri"/>
              </a:rPr>
              <a:t>NHANH NHƯ</a:t>
            </a:r>
            <a:r>
              <a:rPr lang="en-US" sz="8000" smtClean="0">
                <a:solidFill>
                  <a:prstClr val="white"/>
                </a:solidFill>
                <a:effectLst>
                  <a:glow rad="635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  <a:latin typeface="Calibri"/>
              </a:rPr>
              <a:t> CHỚP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C0504D">
                    <a:lumMod val="20000"/>
                    <a:lumOff val="80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23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>
            <a:extLst>
              <a:ext uri="{FF2B5EF4-FFF2-40B4-BE49-F238E27FC236}">
                <a16:creationId xmlns:a16="http://schemas.microsoft.com/office/drawing/2014/main" id="{C276D618-02E3-6DA0-0381-6323EE41B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16895" y="162871"/>
            <a:ext cx="7530819" cy="2033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2EB87F-565B-E3C5-F3CD-1903E0A3AEC9}"/>
              </a:ext>
            </a:extLst>
          </p:cNvPr>
          <p:cNvSpPr txBox="1"/>
          <p:nvPr/>
        </p:nvSpPr>
        <p:spPr>
          <a:xfrm>
            <a:off x="2434481" y="387137"/>
            <a:ext cx="694628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Câu dưới đây là câu đơn hay câu ghép?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38DA8-34B6-8042-E32A-AE940C73AD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22" y="2777928"/>
            <a:ext cx="4514798" cy="4514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29A6D-6663-14BD-A4E5-EBB7ED4C8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127" y="2784701"/>
            <a:ext cx="8205710" cy="22227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848F5E6-BCAD-337D-A789-FE962DC48B1A}"/>
              </a:ext>
            </a:extLst>
          </p:cNvPr>
          <p:cNvSpPr/>
          <p:nvPr/>
        </p:nvSpPr>
        <p:spPr>
          <a:xfrm>
            <a:off x="7347857" y="4365171"/>
            <a:ext cx="544286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>
            <a:extLst>
              <a:ext uri="{FF2B5EF4-FFF2-40B4-BE49-F238E27FC236}">
                <a16:creationId xmlns:a16="http://schemas.microsoft.com/office/drawing/2014/main" id="{C276D618-02E3-6DA0-0381-6323EE41B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16895" y="162871"/>
            <a:ext cx="7530819" cy="2033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2EB87F-565B-E3C5-F3CD-1903E0A3AEC9}"/>
              </a:ext>
            </a:extLst>
          </p:cNvPr>
          <p:cNvSpPr txBox="1"/>
          <p:nvPr/>
        </p:nvSpPr>
        <p:spPr>
          <a:xfrm>
            <a:off x="2434481" y="387137"/>
            <a:ext cx="694628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38DA8-34B6-8042-E32A-AE940C73AD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22" y="2777928"/>
            <a:ext cx="4514798" cy="4514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A7525F-1034-6444-B1D4-64FB0EDE617A}"/>
              </a:ext>
            </a:extLst>
          </p:cNvPr>
          <p:cNvSpPr txBox="1"/>
          <p:nvPr/>
        </p:nvSpPr>
        <p:spPr>
          <a:xfrm>
            <a:off x="3429000" y="2808514"/>
            <a:ext cx="7369628" cy="234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Dân làng/ vây quanh em bé, hỏi từ đâu tới, tên em là gì, nhưng em/ chỉ cười.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C1B991-7370-9F43-D9B3-E9ECC664C4A6}"/>
              </a:ext>
            </a:extLst>
          </p:cNvPr>
          <p:cNvCxnSpPr/>
          <p:nvPr/>
        </p:nvCxnSpPr>
        <p:spPr>
          <a:xfrm>
            <a:off x="3570514" y="3842657"/>
            <a:ext cx="1556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19D53C-0F37-2BDB-B885-F7A1FFDBE584}"/>
              </a:ext>
            </a:extLst>
          </p:cNvPr>
          <p:cNvSpPr txBox="1"/>
          <p:nvPr/>
        </p:nvSpPr>
        <p:spPr>
          <a:xfrm>
            <a:off x="3973286" y="3897086"/>
            <a:ext cx="13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09702-8415-1E66-CD1D-8682A071469C}"/>
              </a:ext>
            </a:extLst>
          </p:cNvPr>
          <p:cNvCxnSpPr>
            <a:cxnSpLocks/>
          </p:cNvCxnSpPr>
          <p:nvPr/>
        </p:nvCxnSpPr>
        <p:spPr>
          <a:xfrm>
            <a:off x="5497285" y="3897086"/>
            <a:ext cx="51707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C84437-5A66-3A79-AD06-EA882D366012}"/>
              </a:ext>
            </a:extLst>
          </p:cNvPr>
          <p:cNvSpPr txBox="1"/>
          <p:nvPr/>
        </p:nvSpPr>
        <p:spPr>
          <a:xfrm>
            <a:off x="8044543" y="3897086"/>
            <a:ext cx="13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6C9E2-5E31-5ED6-C9A3-1579DF98B08B}"/>
              </a:ext>
            </a:extLst>
          </p:cNvPr>
          <p:cNvCxnSpPr>
            <a:cxnSpLocks/>
          </p:cNvCxnSpPr>
          <p:nvPr/>
        </p:nvCxnSpPr>
        <p:spPr>
          <a:xfrm>
            <a:off x="3592285" y="5105401"/>
            <a:ext cx="27432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031222-ED9E-9682-EDC0-E122A4BF2300}"/>
              </a:ext>
            </a:extLst>
          </p:cNvPr>
          <p:cNvCxnSpPr>
            <a:cxnSpLocks/>
          </p:cNvCxnSpPr>
          <p:nvPr/>
        </p:nvCxnSpPr>
        <p:spPr>
          <a:xfrm>
            <a:off x="7913914" y="5094514"/>
            <a:ext cx="631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27945F-D636-E37D-4124-09694161A657}"/>
              </a:ext>
            </a:extLst>
          </p:cNvPr>
          <p:cNvSpPr txBox="1"/>
          <p:nvPr/>
        </p:nvSpPr>
        <p:spPr>
          <a:xfrm>
            <a:off x="7881258" y="5138057"/>
            <a:ext cx="13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280C3E-52FA-F5DF-F682-6D68C554DE41}"/>
              </a:ext>
            </a:extLst>
          </p:cNvPr>
          <p:cNvCxnSpPr>
            <a:cxnSpLocks/>
          </p:cNvCxnSpPr>
          <p:nvPr/>
        </p:nvCxnSpPr>
        <p:spPr>
          <a:xfrm>
            <a:off x="8784771" y="5105400"/>
            <a:ext cx="167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53BEE4-FAE6-59DC-81AF-CD1EECAF4C3E}"/>
              </a:ext>
            </a:extLst>
          </p:cNvPr>
          <p:cNvSpPr txBox="1"/>
          <p:nvPr/>
        </p:nvSpPr>
        <p:spPr>
          <a:xfrm>
            <a:off x="9339943" y="5094514"/>
            <a:ext cx="13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16276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  <p:bldP spid="12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>
            <a:extLst>
              <a:ext uri="{FF2B5EF4-FFF2-40B4-BE49-F238E27FC236}">
                <a16:creationId xmlns:a16="http://schemas.microsoft.com/office/drawing/2014/main" id="{C276D618-02E3-6DA0-0381-6323EE41B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16895" y="162871"/>
            <a:ext cx="9093362" cy="3309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2EB87F-565B-E3C5-F3CD-1903E0A3AEC9}"/>
              </a:ext>
            </a:extLst>
          </p:cNvPr>
          <p:cNvSpPr txBox="1"/>
          <p:nvPr/>
        </p:nvSpPr>
        <p:spPr>
          <a:xfrm>
            <a:off x="2434480" y="387137"/>
            <a:ext cx="837503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Đặt câu.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Một câu đơn về nhân vật Nai Ngọc trong bài 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Tiếng hát người đá.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Một câu ghép về nội dung bài đọc Tiếng hát 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38DA8-34B6-8042-E32A-AE940C73AD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22" y="2777928"/>
            <a:ext cx="4514798" cy="45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98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STD_OANH</cp:lastModifiedBy>
  <cp:revision>36</cp:revision>
  <dcterms:created xsi:type="dcterms:W3CDTF">2024-09-03T18:15:03Z</dcterms:created>
  <dcterms:modified xsi:type="dcterms:W3CDTF">2026-01-11T09:26:17Z</dcterms:modified>
</cp:coreProperties>
</file>