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3" r:id="rId3"/>
    <p:sldId id="261" r:id="rId4"/>
    <p:sldId id="258" r:id="rId5"/>
    <p:sldId id="260" r:id="rId6"/>
    <p:sldId id="262" r:id="rId7"/>
    <p:sldId id="309" r:id="rId8"/>
    <p:sldId id="334" r:id="rId9"/>
    <p:sldId id="310" r:id="rId10"/>
    <p:sldId id="311" r:id="rId11"/>
    <p:sldId id="335" r:id="rId12"/>
    <p:sldId id="290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18/01/2026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18/01/2026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18/01/2026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18/01/2026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18/01/2026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18/01/2026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18/01/2026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18/01/2026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505" y="3254183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299" y="2033976"/>
            <a:ext cx="196308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349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STD_OANH</cp:lastModifiedBy>
  <cp:revision>31</cp:revision>
  <dcterms:created xsi:type="dcterms:W3CDTF">2022-11-18T06:18:46Z</dcterms:created>
  <dcterms:modified xsi:type="dcterms:W3CDTF">2026-01-18T08:57:42Z</dcterms:modified>
</cp:coreProperties>
</file>