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23" autoAdjust="0"/>
    <p:restoredTop sz="82738" autoAdjust="0"/>
  </p:normalViewPr>
  <p:slideViewPr>
    <p:cSldViewPr snapToGrid="0">
      <p:cViewPr varScale="1">
        <p:scale>
          <a:sx n="70" d="100"/>
          <a:sy n="70" d="100"/>
        </p:scale>
        <p:origin x="9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a:t>
            </a:fld>
            <a:endParaRPr lang="en-US"/>
          </a:p>
        </p:txBody>
      </p:sp>
    </p:spTree>
    <p:extLst>
      <p:ext uri="{BB962C8B-B14F-4D97-AF65-F5344CB8AC3E}">
        <p14:creationId xmlns:p14="http://schemas.microsoft.com/office/powerpoint/2010/main" val="83227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10</a:t>
            </a:fld>
            <a:endParaRPr lang="en-US"/>
          </a:p>
        </p:txBody>
      </p:sp>
    </p:spTree>
    <p:extLst>
      <p:ext uri="{BB962C8B-B14F-4D97-AF65-F5344CB8AC3E}">
        <p14:creationId xmlns:p14="http://schemas.microsoft.com/office/powerpoint/2010/main" val="23140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11</a:t>
            </a:fld>
            <a:endParaRPr lang="en-US"/>
          </a:p>
        </p:txBody>
      </p:sp>
    </p:spTree>
    <p:extLst>
      <p:ext uri="{BB962C8B-B14F-4D97-AF65-F5344CB8AC3E}">
        <p14:creationId xmlns:p14="http://schemas.microsoft.com/office/powerpoint/2010/main" val="231225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12</a:t>
            </a:fld>
            <a:endParaRPr lang="en-US"/>
          </a:p>
        </p:txBody>
      </p:sp>
    </p:spTree>
    <p:extLst>
      <p:ext uri="{BB962C8B-B14F-4D97-AF65-F5344CB8AC3E}">
        <p14:creationId xmlns:p14="http://schemas.microsoft.com/office/powerpoint/2010/main" val="82724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13</a:t>
            </a:fld>
            <a:endParaRPr lang="en-US"/>
          </a:p>
        </p:txBody>
      </p:sp>
    </p:spTree>
    <p:extLst>
      <p:ext uri="{BB962C8B-B14F-4D97-AF65-F5344CB8AC3E}">
        <p14:creationId xmlns:p14="http://schemas.microsoft.com/office/powerpoint/2010/main" val="125762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14</a:t>
            </a:fld>
            <a:endParaRPr lang="en-US"/>
          </a:p>
        </p:txBody>
      </p:sp>
    </p:spTree>
    <p:extLst>
      <p:ext uri="{BB962C8B-B14F-4D97-AF65-F5344CB8AC3E}">
        <p14:creationId xmlns:p14="http://schemas.microsoft.com/office/powerpoint/2010/main" val="377502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15</a:t>
            </a:fld>
            <a:endParaRPr lang="en-US"/>
          </a:p>
        </p:txBody>
      </p:sp>
    </p:spTree>
    <p:extLst>
      <p:ext uri="{BB962C8B-B14F-4D97-AF65-F5344CB8AC3E}">
        <p14:creationId xmlns:p14="http://schemas.microsoft.com/office/powerpoint/2010/main" val="3792163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16</a:t>
            </a:fld>
            <a:endParaRPr lang="en-US"/>
          </a:p>
        </p:txBody>
      </p:sp>
    </p:spTree>
    <p:extLst>
      <p:ext uri="{BB962C8B-B14F-4D97-AF65-F5344CB8AC3E}">
        <p14:creationId xmlns:p14="http://schemas.microsoft.com/office/powerpoint/2010/main" val="287589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2</a:t>
            </a:fld>
            <a:endParaRPr lang="en-US"/>
          </a:p>
        </p:txBody>
      </p:sp>
    </p:spTree>
    <p:extLst>
      <p:ext uri="{BB962C8B-B14F-4D97-AF65-F5344CB8AC3E}">
        <p14:creationId xmlns:p14="http://schemas.microsoft.com/office/powerpoint/2010/main" val="383039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3</a:t>
            </a:fld>
            <a:endParaRPr lang="en-US"/>
          </a:p>
        </p:txBody>
      </p:sp>
    </p:spTree>
    <p:extLst>
      <p:ext uri="{BB962C8B-B14F-4D97-AF65-F5344CB8AC3E}">
        <p14:creationId xmlns:p14="http://schemas.microsoft.com/office/powerpoint/2010/main" val="29744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4</a:t>
            </a:fld>
            <a:endParaRPr lang="en-US"/>
          </a:p>
        </p:txBody>
      </p:sp>
    </p:spTree>
    <p:extLst>
      <p:ext uri="{BB962C8B-B14F-4D97-AF65-F5344CB8AC3E}">
        <p14:creationId xmlns:p14="http://schemas.microsoft.com/office/powerpoint/2010/main" val="338232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5</a:t>
            </a:fld>
            <a:endParaRPr lang="en-US"/>
          </a:p>
        </p:txBody>
      </p:sp>
    </p:spTree>
    <p:extLst>
      <p:ext uri="{BB962C8B-B14F-4D97-AF65-F5344CB8AC3E}">
        <p14:creationId xmlns:p14="http://schemas.microsoft.com/office/powerpoint/2010/main" val="25242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6</a:t>
            </a:fld>
            <a:endParaRPr lang="en-US"/>
          </a:p>
        </p:txBody>
      </p:sp>
    </p:spTree>
    <p:extLst>
      <p:ext uri="{BB962C8B-B14F-4D97-AF65-F5344CB8AC3E}">
        <p14:creationId xmlns:p14="http://schemas.microsoft.com/office/powerpoint/2010/main" val="189478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7</a:t>
            </a:fld>
            <a:endParaRPr lang="en-US"/>
          </a:p>
        </p:txBody>
      </p:sp>
    </p:spTree>
    <p:extLst>
      <p:ext uri="{BB962C8B-B14F-4D97-AF65-F5344CB8AC3E}">
        <p14:creationId xmlns:p14="http://schemas.microsoft.com/office/powerpoint/2010/main" val="418684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8</a:t>
            </a:fld>
            <a:endParaRPr lang="en-US"/>
          </a:p>
        </p:txBody>
      </p:sp>
    </p:spTree>
    <p:extLst>
      <p:ext uri="{BB962C8B-B14F-4D97-AF65-F5344CB8AC3E}">
        <p14:creationId xmlns:p14="http://schemas.microsoft.com/office/powerpoint/2010/main" val="2829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9</a:t>
            </a:fld>
            <a:endParaRPr lang="en-US"/>
          </a:p>
        </p:txBody>
      </p:sp>
    </p:spTree>
    <p:extLst>
      <p:ext uri="{BB962C8B-B14F-4D97-AF65-F5344CB8AC3E}">
        <p14:creationId xmlns:p14="http://schemas.microsoft.com/office/powerpoint/2010/main" val="263702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18/01/2026</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18/01/2026</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a:solidFill>
                  <a:srgbClr val="FF0000"/>
                </a:solidFill>
              </a:rPr>
              <a:t>Chiều rộng </a:t>
            </a:r>
            <a:r>
              <a:rPr lang="en-US" sz="2800" dirty="0" smtClean="0">
                <a:solidFill>
                  <a:srgbClr val="FF0000"/>
                </a:solidFill>
              </a:rPr>
              <a:t>của mảnh đất đó là</a:t>
            </a:r>
            <a:r>
              <a:rPr lang="en-US" sz="2800" dirty="0">
                <a:solidFill>
                  <a:srgbClr val="FF0000"/>
                </a:solidFill>
              </a:rPr>
              <a:t>:</a:t>
            </a:r>
          </a:p>
          <a:p>
            <a:pPr algn="ctr"/>
            <a:r>
              <a:rPr lang="en-US" sz="2800" dirty="0">
                <a:solidFill>
                  <a:srgbClr val="FF0000"/>
                </a:solidFill>
              </a:rPr>
              <a:t>10 : 1 × 2 = 20 (m)</a:t>
            </a:r>
          </a:p>
          <a:p>
            <a:pPr algn="ctr"/>
            <a:r>
              <a:rPr lang="en-US" sz="2800" dirty="0">
                <a:solidFill>
                  <a:srgbClr val="FF0000"/>
                </a:solidFill>
              </a:rPr>
              <a:t>Chiều dài của mảnh đất đó là:</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4"/>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5"/>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smtClean="0">
                <a:solidFill>
                  <a:srgbClr val="FF0000"/>
                </a:solidFill>
                <a:latin typeface="Calibri" panose="020F0502020204030204"/>
              </a:rPr>
              <a:t>b</a:t>
            </a:r>
            <a:r>
              <a:rPr lang="vi-VN" sz="2800" dirty="0">
                <a:solidFill>
                  <a:srgbClr val="FF0000"/>
                </a:solidFill>
                <a:latin typeface="Calibri" panose="020F0502020204030204"/>
              </a:rPr>
              <a:t>)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a:t>
            </a:r>
            <a:r>
              <a:rPr lang="en-US" sz="2800" dirty="0" smtClean="0">
                <a:solidFill>
                  <a:srgbClr val="FF0000"/>
                </a:solidFill>
                <a:latin typeface="Calibri" panose="020F0502020204030204"/>
              </a:rPr>
              <a:t>a, Loại A: 10 tấn</a:t>
            </a:r>
          </a:p>
          <a:p>
            <a:pPr lvl="0" algn="ctr"/>
            <a:r>
              <a:rPr lang="en-US" sz="2800" dirty="0" smtClean="0">
                <a:solidFill>
                  <a:srgbClr val="FF0000"/>
                </a:solidFill>
                <a:latin typeface="Calibri" panose="020F0502020204030204"/>
              </a:rPr>
              <a:t>                Loại B: 4 tấn</a:t>
            </a:r>
          </a:p>
          <a:p>
            <a:pPr lvl="0" algn="ctr"/>
            <a:r>
              <a:rPr lang="en-US" sz="2800" dirty="0" smtClean="0">
                <a:solidFill>
                  <a:srgbClr val="FF0000"/>
                </a:solidFill>
                <a:latin typeface="Calibri" panose="020F0502020204030204"/>
              </a:rPr>
              <a:t>                      b,</a:t>
            </a:r>
            <a:r>
              <a:rPr lang="vi-VN" sz="2800" dirty="0" smtClean="0">
                <a:solidFill>
                  <a:srgbClr val="FF0000"/>
                </a:solidFill>
                <a:latin typeface="Calibri" panose="020F0502020204030204"/>
              </a:rPr>
              <a:t>295 </a:t>
            </a:r>
            <a:r>
              <a:rPr lang="vi-VN" sz="2800" dirty="0">
                <a:solidFill>
                  <a:srgbClr val="FF0000"/>
                </a:solidFill>
                <a:latin typeface="Calibri" panose="020F0502020204030204"/>
              </a:rPr>
              <a:t>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4"/>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3"/>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5"/>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7"/>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5"/>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6"/>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7"/>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4"/>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5"/>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4"/>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Toán.Bai39(T2)"/>
  <p:tag name="ISPRING_ULTRA_SCORM_COURSE_ID" val="F8E62843-A0F5-4BD0-9382-A03A8AEEBE6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7F7\uFFFD{5CC6101C-1CAA-4D91-9006-D89E4704E89B}&quot;,&quot;D:\\BÀI GIẢNG ĐIỆN TỬ LỚP 5 - KNTT\\MÔN TOÁN\\Toán- tuần 2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Toán.Bai39(T2)"/>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291</TotalTime>
  <Words>761</Words>
  <Application>Microsoft Office PowerPoint</Application>
  <PresentationFormat>Widescreen</PresentationFormat>
  <Paragraphs>99</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Toán.Bai39(T2)</dc:title>
  <dc:subject>9Slide.vn</dc:subject>
  <dc:creator>https://www.hanhtranggiaovien.com/</dc:creator>
  <dc:description>9Slide.vn</dc:description>
  <cp:lastModifiedBy>STD_OANH</cp:lastModifiedBy>
  <cp:revision>29</cp:revision>
  <dcterms:created xsi:type="dcterms:W3CDTF">2022-11-18T15:12:16Z</dcterms:created>
  <dcterms:modified xsi:type="dcterms:W3CDTF">2026-01-18T08:58:55Z</dcterms:modified>
  <cp:category>9Slide.vn</cp:category>
</cp:coreProperties>
</file>