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2"/>
  </p:notesMasterIdLst>
  <p:sldIdLst>
    <p:sldId id="269" r:id="rId5"/>
    <p:sldId id="291" r:id="rId6"/>
    <p:sldId id="292" r:id="rId7"/>
    <p:sldId id="298" r:id="rId8"/>
    <p:sldId id="299" r:id="rId9"/>
    <p:sldId id="300" r:id="rId10"/>
    <p:sldId id="301" r:id="rId11"/>
  </p:sldIdLst>
  <p:sldSz cx="18288000" cy="10287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1C5"/>
    <a:srgbClr val="C23A47"/>
    <a:srgbClr val="8DD6F4"/>
    <a:srgbClr val="FAFAFA"/>
    <a:srgbClr val="F7D100"/>
    <a:srgbClr val="F0B218"/>
    <a:srgbClr val="FFDA56"/>
    <a:srgbClr val="87D4F4"/>
    <a:srgbClr val="F7A7CC"/>
    <a:srgbClr val="FEF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991" autoAdjust="0"/>
  </p:normalViewPr>
  <p:slideViewPr>
    <p:cSldViewPr>
      <p:cViewPr varScale="1">
        <p:scale>
          <a:sx n="38" d="100"/>
          <a:sy n="38" d="100"/>
        </p:scale>
        <p:origin x="1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72CA3-1AC6-41FF-AE9D-268F48519081}" type="datetimeFigureOut">
              <a:rPr lang="en-GB" smtClean="0"/>
              <a:t>24/01/2026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7000B-F421-40C5-BF64-338F949AF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0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71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DE-244A-4D1C-BABC-E1E39CE61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5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DE-244A-4D1C-BABC-E1E39CE61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98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DE-244A-4D1C-BABC-E1E39CE61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4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08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DE-244A-4D1C-BABC-E1E39CE61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DE-244A-4D1C-BABC-E1E39CE61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91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96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3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7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7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2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89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5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0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2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45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7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6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3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5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26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59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940412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990600" y="764540"/>
            <a:ext cx="16383000" cy="876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2A3E4-0858-1BBC-1ACE-0120C80B1F0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1905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304800" y="266700"/>
            <a:ext cx="176784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8E355-33C8-B2D0-10D7-3DD74A2C09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831" y="0"/>
            <a:ext cx="2532789" cy="25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7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microsoft.com/office/2007/relationships/hdphoto" Target="../media/hdphoto4.wdp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21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microsoft.com/office/2007/relationships/hdphoto" Target="../media/hdphoto5.wdp"/><Relationship Id="rId29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slide" Target="slide5.xml"/><Relationship Id="rId28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slide" Target="slide4.xml"/><Relationship Id="rId27" Type="http://schemas.openxmlformats.org/officeDocument/2006/relationships/image" Target="../media/image2.png"/><Relationship Id="rId30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em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C51C2-7A55-461F-8449-055F83EFA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600" y="-1"/>
            <a:ext cx="18516600" cy="11364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5D6FF-C657-873E-9267-0AF1E52B9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80" y="1677755"/>
            <a:ext cx="16140560" cy="3913971"/>
          </a:xfrm>
          <a:prstGeom prst="rect">
            <a:avLst/>
          </a:prstGeom>
        </p:spPr>
      </p:pic>
      <p:pic>
        <p:nvPicPr>
          <p:cNvPr id="4" name="Chú Bộ Đội ( Soldier ) - Nhạc Thiếu Nhi 2019 - Nhạc Thiếu Nhi Ý Nghĩa Hay Nhất Cho Bé">
            <a:hlinkClick r:id="" action="ppaction://media"/>
            <a:extLst>
              <a:ext uri="{FF2B5EF4-FFF2-40B4-BE49-F238E27FC236}">
                <a16:creationId xmlns:a16="http://schemas.microsoft.com/office/drawing/2014/main" id="{C288A373-B2BD-C9C1-5D24-907E2536A9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7944" y="2291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739EBA1-C46F-2CBA-C984-B302225744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2585" r="19031" b="28012"/>
          <a:stretch/>
        </p:blipFill>
        <p:spPr>
          <a:xfrm>
            <a:off x="9546537" y="-190500"/>
            <a:ext cx="9914943" cy="5798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96150-06F4-A2C5-F607-ACB4C9BEC4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1" y="9255252"/>
            <a:ext cx="2703060" cy="1150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A7978-D9DF-9F08-527D-9A4712444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872483" y="4296930"/>
            <a:ext cx="2320877" cy="266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B06FB-83AF-ED37-17EC-233146B187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1495203" y="7172991"/>
            <a:ext cx="1070034" cy="1237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21193-B601-B596-1259-2D3F58467A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68" y="955496"/>
            <a:ext cx="1558953" cy="896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45778-7302-15EC-404F-15C20709BC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89" y="2828384"/>
            <a:ext cx="1513065" cy="1335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AC788-8B22-A70B-A55E-F4DEAC74C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51" y="5079275"/>
            <a:ext cx="2996676" cy="2644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CCB8F-85EA-1ADA-1843-2CD518A5AB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90" y="3908550"/>
            <a:ext cx="2637575" cy="5864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A3139-2813-65A8-3520-95F8C95A7B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131278" y="7102086"/>
            <a:ext cx="823278" cy="951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C908F-3FEB-4ADF-0801-704C69F1AD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5421050" y="5133712"/>
            <a:ext cx="3257597" cy="3742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A4EE35-5F69-ED5D-DAFC-C6E7AF31A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10" y="3340514"/>
            <a:ext cx="2636996" cy="1517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7754D9-A041-495B-820B-1A5D9BF974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68" y="8578170"/>
            <a:ext cx="3033552" cy="1420617"/>
          </a:xfrm>
          <a:prstGeom prst="rect">
            <a:avLst/>
          </a:prstGeom>
        </p:spPr>
      </p:pic>
      <p:sp>
        <p:nvSpPr>
          <p:cNvPr id="17" name="Rounded Rectangle 1">
            <a:hlinkClick r:id="rId21" action="ppaction://hlinksldjump"/>
            <a:extLst>
              <a:ext uri="{FF2B5EF4-FFF2-40B4-BE49-F238E27FC236}">
                <a16:creationId xmlns:a16="http://schemas.microsoft.com/office/drawing/2014/main" id="{938DF762-BB80-B429-0FCA-61BB347208EB}"/>
              </a:ext>
            </a:extLst>
          </p:cNvPr>
          <p:cNvSpPr/>
          <p:nvPr/>
        </p:nvSpPr>
        <p:spPr>
          <a:xfrm>
            <a:off x="1119968" y="251737"/>
            <a:ext cx="1746338" cy="703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Mũ</a:t>
            </a:r>
            <a:endParaRPr lang="en-US" sz="4200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18" name="Rounded Rectangle 14">
            <a:hlinkClick r:id="rId22" action="ppaction://hlinksldjump"/>
            <a:extLst>
              <a:ext uri="{FF2B5EF4-FFF2-40B4-BE49-F238E27FC236}">
                <a16:creationId xmlns:a16="http://schemas.microsoft.com/office/drawing/2014/main" id="{A1FF9B04-D395-6157-9EF6-A8B1ED294B36}"/>
              </a:ext>
            </a:extLst>
          </p:cNvPr>
          <p:cNvSpPr/>
          <p:nvPr/>
        </p:nvSpPr>
        <p:spPr>
          <a:xfrm>
            <a:off x="1140575" y="1976911"/>
            <a:ext cx="1746338" cy="703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>
                <a:solidFill>
                  <a:srgbClr val="006600"/>
                </a:solidFill>
                <a:latin typeface="Calibri" panose="020F0502020204030204"/>
              </a:rPr>
              <a:t>Ba </a:t>
            </a: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lô</a:t>
            </a:r>
            <a:endParaRPr lang="en-US" sz="4200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19" name="Rounded 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A3332FCA-A1BA-DCC2-7076-9D8913B5BF1B}"/>
              </a:ext>
            </a:extLst>
          </p:cNvPr>
          <p:cNvSpPr/>
          <p:nvPr/>
        </p:nvSpPr>
        <p:spPr>
          <a:xfrm>
            <a:off x="1158068" y="4295446"/>
            <a:ext cx="1746338" cy="703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Vũ</a:t>
            </a:r>
            <a:r>
              <a:rPr lang="en-US" sz="4200" dirty="0">
                <a:solidFill>
                  <a:srgbClr val="006600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khí</a:t>
            </a:r>
            <a:endParaRPr lang="en-US" sz="4200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20" name="Rounded Rectangle 16">
            <a:hlinkClick r:id="rId24" action="ppaction://hlinksldjump"/>
            <a:extLst>
              <a:ext uri="{FF2B5EF4-FFF2-40B4-BE49-F238E27FC236}">
                <a16:creationId xmlns:a16="http://schemas.microsoft.com/office/drawing/2014/main" id="{7374D9DB-F424-2675-7FEE-F3B2BB2050DB}"/>
              </a:ext>
            </a:extLst>
          </p:cNvPr>
          <p:cNvSpPr/>
          <p:nvPr/>
        </p:nvSpPr>
        <p:spPr>
          <a:xfrm>
            <a:off x="664323" y="6439079"/>
            <a:ext cx="2906832" cy="703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Bình</a:t>
            </a:r>
            <a:r>
              <a:rPr lang="en-US" sz="4200" dirty="0">
                <a:solidFill>
                  <a:srgbClr val="006600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nước</a:t>
            </a:r>
            <a:r>
              <a:rPr lang="en-US" sz="4200" dirty="0">
                <a:solidFill>
                  <a:srgbClr val="006600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1" name="Rounded Rectangle 17">
            <a:hlinkClick r:id="rId25" action="ppaction://hlinksldjump"/>
            <a:extLst>
              <a:ext uri="{FF2B5EF4-FFF2-40B4-BE49-F238E27FC236}">
                <a16:creationId xmlns:a16="http://schemas.microsoft.com/office/drawing/2014/main" id="{2DA547A5-6093-5AFC-F710-43006466363B}"/>
              </a:ext>
            </a:extLst>
          </p:cNvPr>
          <p:cNvSpPr/>
          <p:nvPr/>
        </p:nvSpPr>
        <p:spPr>
          <a:xfrm>
            <a:off x="1119968" y="8534507"/>
            <a:ext cx="1746338" cy="703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6600"/>
                </a:solidFill>
                <a:latin typeface="Calibri" panose="020F0502020204030204"/>
              </a:rPr>
              <a:t>Giày</a:t>
            </a:r>
            <a:r>
              <a:rPr lang="en-US" sz="4200" dirty="0">
                <a:solidFill>
                  <a:srgbClr val="006600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3" name="Dung-ok">
            <a:hlinkClick r:id="" action="ppaction://media"/>
            <a:extLst>
              <a:ext uri="{FF2B5EF4-FFF2-40B4-BE49-F238E27FC236}">
                <a16:creationId xmlns:a16="http://schemas.microsoft.com/office/drawing/2014/main" id="{5AFC51E7-99B0-4193-C90D-8CFF78E96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616992" y="115935"/>
            <a:ext cx="914400" cy="9144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  <a:extLst>
              <a:ext uri="{FF2B5EF4-FFF2-40B4-BE49-F238E27FC236}">
                <a16:creationId xmlns:a16="http://schemas.microsoft.com/office/drawing/2014/main" id="{BF7BFDAD-AA23-78F4-CFA1-6E5A00DEA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845592" y="344535"/>
            <a:ext cx="914400" cy="914400"/>
          </a:xfrm>
          <a:prstGeom prst="rect">
            <a:avLst/>
          </a:prstGeom>
        </p:spPr>
      </p:pic>
      <p:pic>
        <p:nvPicPr>
          <p:cNvPr id="25" name="Dung-ok">
            <a:hlinkClick r:id="" action="ppaction://media"/>
            <a:extLst>
              <a:ext uri="{FF2B5EF4-FFF2-40B4-BE49-F238E27FC236}">
                <a16:creationId xmlns:a16="http://schemas.microsoft.com/office/drawing/2014/main" id="{F4D5C1F9-4BB2-C5D4-2055-D4C626DC2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074192" y="573135"/>
            <a:ext cx="914400" cy="914400"/>
          </a:xfrm>
          <a:prstGeom prst="rect">
            <a:avLst/>
          </a:prstGeom>
        </p:spPr>
      </p:pic>
      <p:pic>
        <p:nvPicPr>
          <p:cNvPr id="26" name="Dung-ok">
            <a:hlinkClick r:id="" action="ppaction://media"/>
            <a:extLst>
              <a:ext uri="{FF2B5EF4-FFF2-40B4-BE49-F238E27FC236}">
                <a16:creationId xmlns:a16="http://schemas.microsoft.com/office/drawing/2014/main" id="{4D572569-5AD1-B18F-7ADD-CFED12850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302792" y="801735"/>
            <a:ext cx="914400" cy="914400"/>
          </a:xfrm>
          <a:prstGeom prst="rect">
            <a:avLst/>
          </a:prstGeom>
        </p:spPr>
      </p:pic>
      <p:pic>
        <p:nvPicPr>
          <p:cNvPr id="27" name="Dung-ok">
            <a:hlinkClick r:id="" action="ppaction://media"/>
            <a:extLst>
              <a:ext uri="{FF2B5EF4-FFF2-40B4-BE49-F238E27FC236}">
                <a16:creationId xmlns:a16="http://schemas.microsoft.com/office/drawing/2014/main" id="{38A06A20-5ADC-DBBE-72D7-D43152654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31392" y="1030335"/>
            <a:ext cx="914400" cy="914400"/>
          </a:xfrm>
          <a:prstGeom prst="rect">
            <a:avLst/>
          </a:prstGeom>
        </p:spPr>
      </p:pic>
      <p:pic>
        <p:nvPicPr>
          <p:cNvPr id="28" name="Picture 2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12495D-C091-910E-884D-E498A374917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831" y="0"/>
            <a:ext cx="2532789" cy="2532789"/>
          </a:xfrm>
          <a:prstGeom prst="rect">
            <a:avLst/>
          </a:prstGeom>
        </p:spPr>
      </p:pic>
      <p:pic>
        <p:nvPicPr>
          <p:cNvPr id="30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3612D411-8C0D-B33D-1F2F-21945CA0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79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AD409C-3B51-B454-A3A0-AABD3B812E41}"/>
              </a:ext>
            </a:extLst>
          </p:cNvPr>
          <p:cNvSpPr txBox="1"/>
          <p:nvPr/>
        </p:nvSpPr>
        <p:spPr>
          <a:xfrm>
            <a:off x="6464276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853C20ED-E300-A067-DBCC-3DAAB8A3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314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0E5182-8FE7-6FDD-D8E7-432B98E66AB1}"/>
              </a:ext>
            </a:extLst>
          </p:cNvPr>
          <p:cNvSpPr txBox="1"/>
          <p:nvPr/>
        </p:nvSpPr>
        <p:spPr>
          <a:xfrm>
            <a:off x="10585152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34" name="Picture 24" descr="Gmail - Free social media icons">
            <a:extLst>
              <a:ext uri="{FF2B5EF4-FFF2-40B4-BE49-F238E27FC236}">
                <a16:creationId xmlns:a16="http://schemas.microsoft.com/office/drawing/2014/main" id="{093C45FF-2AE9-B1F2-9601-7FBECA31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695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17F14C6-F62F-D349-A374-C1C9EA249FE2}"/>
              </a:ext>
            </a:extLst>
          </p:cNvPr>
          <p:cNvSpPr txBox="1"/>
          <p:nvPr/>
        </p:nvSpPr>
        <p:spPr>
          <a:xfrm>
            <a:off x="13897337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8F09EFED-8BA5-5C26-69D9-274FFFC308A8}"/>
              </a:ext>
            </a:extLst>
          </p:cNvPr>
          <p:cNvSpPr/>
          <p:nvPr/>
        </p:nvSpPr>
        <p:spPr>
          <a:xfrm>
            <a:off x="16078200" y="114300"/>
            <a:ext cx="2057400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847101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06F75-2B8E-1D79-9127-A27A17669FB1}"/>
              </a:ext>
            </a:extLst>
          </p:cNvPr>
          <p:cNvGrpSpPr/>
          <p:nvPr/>
        </p:nvGrpSpPr>
        <p:grpSpPr>
          <a:xfrm>
            <a:off x="1066800" y="793749"/>
            <a:ext cx="16535400" cy="2187706"/>
            <a:chOff x="131176" y="177727"/>
            <a:chExt cx="8057783" cy="21877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5C9656-4A60-3CDB-2E09-6B792C4F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31176" y="177727"/>
              <a:ext cx="8057783" cy="2133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11D5-4F83-006C-634D-C4F58AA847A7}"/>
                </a:ext>
              </a:extLst>
            </p:cNvPr>
            <p:cNvSpPr txBox="1"/>
            <p:nvPr/>
          </p:nvSpPr>
          <p:spPr>
            <a:xfrm>
              <a:off x="390576" y="426441"/>
              <a:ext cx="73747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6000" dirty="0">
                  <a:solidFill>
                    <a:prstClr val="black"/>
                  </a:solidFill>
                  <a:latin typeface="Calibri"/>
                </a:rPr>
                <a:t>Tính tỉ số phần trăm của hai số:</a:t>
              </a:r>
            </a:p>
            <a:p>
              <a:pPr algn="ctr" defTabSz="914445"/>
              <a:r>
                <a:rPr lang="vi-VN" sz="6000" dirty="0">
                  <a:solidFill>
                    <a:prstClr val="black"/>
                  </a:solidFill>
                  <a:latin typeface="Calibri"/>
                </a:rPr>
                <a:t>29 và 40</a:t>
              </a:r>
            </a:p>
          </p:txBody>
        </p:sp>
      </p:grp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887905B7-EA81-9E1C-1D29-616D582D4C32}"/>
              </a:ext>
            </a:extLst>
          </p:cNvPr>
          <p:cNvSpPr/>
          <p:nvPr/>
        </p:nvSpPr>
        <p:spPr>
          <a:xfrm>
            <a:off x="4690967" y="4730356"/>
            <a:ext cx="12989261" cy="3857624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6600" dirty="0">
                <a:solidFill>
                  <a:srgbClr val="FF0000"/>
                </a:solidFill>
              </a:rPr>
              <a:t>72,5%</a:t>
            </a:r>
            <a:endParaRPr lang="vi-VN" sz="16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980D602-D8BF-CA74-6B69-B5C5478EB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0" y="4911563"/>
            <a:ext cx="3724410" cy="5375438"/>
          </a:xfrm>
          <a:prstGeom prst="rect">
            <a:avLst/>
          </a:prstGeom>
        </p:spPr>
      </p:pic>
      <p:sp>
        <p:nvSpPr>
          <p:cNvPr id="35" name="Arrow: Left 34">
            <a:hlinkClick r:id="rId7" action="ppaction://hlinksldjump"/>
            <a:extLst>
              <a:ext uri="{FF2B5EF4-FFF2-40B4-BE49-F238E27FC236}">
                <a16:creationId xmlns:a16="http://schemas.microsoft.com/office/drawing/2014/main" id="{CE728B54-392F-A8B4-1016-67FB54775B2D}"/>
              </a:ext>
            </a:extLst>
          </p:cNvPr>
          <p:cNvSpPr/>
          <p:nvPr/>
        </p:nvSpPr>
        <p:spPr>
          <a:xfrm>
            <a:off x="15103929" y="9388929"/>
            <a:ext cx="2514600" cy="8980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Calibri"/>
              </a:rPr>
              <a:t>QUAY VỀ</a:t>
            </a:r>
          </a:p>
        </p:txBody>
      </p:sp>
      <p:pic>
        <p:nvPicPr>
          <p:cNvPr id="36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E3BAA8C5-180F-348D-76FA-2ADCAA9A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1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34404A8-8A23-4866-B8A4-9AFDC4F1D78A}"/>
              </a:ext>
            </a:extLst>
          </p:cNvPr>
          <p:cNvSpPr txBox="1"/>
          <p:nvPr/>
        </p:nvSpPr>
        <p:spPr>
          <a:xfrm>
            <a:off x="3378177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38" name="Picture 14">
            <a:extLst>
              <a:ext uri="{FF2B5EF4-FFF2-40B4-BE49-F238E27FC236}">
                <a16:creationId xmlns:a16="http://schemas.microsoft.com/office/drawing/2014/main" id="{8ED43307-7EC1-C405-2794-490D487D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5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1B059E7-C785-18E2-F686-EF21E59765D6}"/>
              </a:ext>
            </a:extLst>
          </p:cNvPr>
          <p:cNvSpPr txBox="1"/>
          <p:nvPr/>
        </p:nvSpPr>
        <p:spPr>
          <a:xfrm>
            <a:off x="7499054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40" name="Picture 24" descr="Gmail - Free social media icons">
            <a:extLst>
              <a:ext uri="{FF2B5EF4-FFF2-40B4-BE49-F238E27FC236}">
                <a16:creationId xmlns:a16="http://schemas.microsoft.com/office/drawing/2014/main" id="{830C267B-FC28-83CE-1A17-5701C1E5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6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5D6755-06EB-1395-F2B3-5294107EA29A}"/>
              </a:ext>
            </a:extLst>
          </p:cNvPr>
          <p:cNvSpPr txBox="1"/>
          <p:nvPr/>
        </p:nvSpPr>
        <p:spPr>
          <a:xfrm>
            <a:off x="10811239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3807200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06F75-2B8E-1D79-9127-A27A17669FB1}"/>
              </a:ext>
            </a:extLst>
          </p:cNvPr>
          <p:cNvGrpSpPr/>
          <p:nvPr/>
        </p:nvGrpSpPr>
        <p:grpSpPr>
          <a:xfrm>
            <a:off x="1066800" y="793749"/>
            <a:ext cx="16535400" cy="2133600"/>
            <a:chOff x="131176" y="177727"/>
            <a:chExt cx="8057783" cy="2133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5C9656-4A60-3CDB-2E09-6B792C4F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31176" y="177727"/>
              <a:ext cx="8057783" cy="2133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11D5-4F83-006C-634D-C4F58AA847A7}"/>
                </a:ext>
              </a:extLst>
            </p:cNvPr>
            <p:cNvSpPr txBox="1"/>
            <p:nvPr/>
          </p:nvSpPr>
          <p:spPr>
            <a:xfrm>
              <a:off x="391104" y="336478"/>
              <a:ext cx="73747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Tính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giá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trị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biểu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thức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: </a:t>
              </a:r>
            </a:p>
            <a:p>
              <a:pPr algn="ctr" defTabSz="914445"/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18,36 : 1,2 x 5 = ?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53FDA06-A29D-A5E5-EBC3-33068576676A}"/>
              </a:ext>
            </a:extLst>
          </p:cNvPr>
          <p:cNvSpPr/>
          <p:nvPr/>
        </p:nvSpPr>
        <p:spPr>
          <a:xfrm>
            <a:off x="4690967" y="4730356"/>
            <a:ext cx="12989261" cy="3857624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3800" dirty="0">
                <a:solidFill>
                  <a:srgbClr val="FF0000"/>
                </a:solidFill>
                <a:latin typeface="Calibri"/>
              </a:rPr>
              <a:t>76,5</a:t>
            </a:r>
            <a:endParaRPr lang="vi-VN" sz="13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1B903-C5C3-B496-469F-22008C59D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0" y="4911563"/>
            <a:ext cx="3724410" cy="5375438"/>
          </a:xfrm>
          <a:prstGeom prst="rect">
            <a:avLst/>
          </a:prstGeom>
        </p:spPr>
      </p:pic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2D536633-008F-E2DF-B09B-12975A10D1A5}"/>
              </a:ext>
            </a:extLst>
          </p:cNvPr>
          <p:cNvSpPr/>
          <p:nvPr/>
        </p:nvSpPr>
        <p:spPr>
          <a:xfrm>
            <a:off x="15103929" y="9388929"/>
            <a:ext cx="2514600" cy="8980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Calibri"/>
              </a:rPr>
              <a:t>QUAY VỀ</a:t>
            </a:r>
          </a:p>
        </p:txBody>
      </p:sp>
      <p:pic>
        <p:nvPicPr>
          <p:cNvPr id="6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C62245A9-E635-9E69-B3F4-49825A32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1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CFF75-5719-B52A-17DF-AE3CCD78D8B9}"/>
              </a:ext>
            </a:extLst>
          </p:cNvPr>
          <p:cNvSpPr txBox="1"/>
          <p:nvPr/>
        </p:nvSpPr>
        <p:spPr>
          <a:xfrm>
            <a:off x="3378177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D77C5190-9CDA-6E80-9C78-EE5128A5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5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9A7F7-BBAB-BA76-3C4A-FA2F2C65DB67}"/>
              </a:ext>
            </a:extLst>
          </p:cNvPr>
          <p:cNvSpPr txBox="1"/>
          <p:nvPr/>
        </p:nvSpPr>
        <p:spPr>
          <a:xfrm>
            <a:off x="7499054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0" name="Picture 24" descr="Gmail - Free social media icons">
            <a:extLst>
              <a:ext uri="{FF2B5EF4-FFF2-40B4-BE49-F238E27FC236}">
                <a16:creationId xmlns:a16="http://schemas.microsoft.com/office/drawing/2014/main" id="{EA8184E7-364C-429B-0FA0-571AC387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6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3F9C98-3630-F4CC-1FE2-7E4F9E881870}"/>
              </a:ext>
            </a:extLst>
          </p:cNvPr>
          <p:cNvSpPr txBox="1"/>
          <p:nvPr/>
        </p:nvSpPr>
        <p:spPr>
          <a:xfrm>
            <a:off x="10811239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1455705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06F75-2B8E-1D79-9127-A27A17669FB1}"/>
              </a:ext>
            </a:extLst>
          </p:cNvPr>
          <p:cNvGrpSpPr/>
          <p:nvPr/>
        </p:nvGrpSpPr>
        <p:grpSpPr>
          <a:xfrm>
            <a:off x="1066800" y="793749"/>
            <a:ext cx="16535400" cy="2133600"/>
            <a:chOff x="131176" y="177727"/>
            <a:chExt cx="8057783" cy="2133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5C9656-4A60-3CDB-2E09-6B792C4F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31176" y="177727"/>
              <a:ext cx="8057783" cy="2133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11D5-4F83-006C-634D-C4F58AA847A7}"/>
                </a:ext>
              </a:extLst>
            </p:cNvPr>
            <p:cNvSpPr txBox="1"/>
            <p:nvPr/>
          </p:nvSpPr>
          <p:spPr>
            <a:xfrm>
              <a:off x="390576" y="426441"/>
              <a:ext cx="73747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en-US" sz="7200" dirty="0" err="1">
                  <a:solidFill>
                    <a:prstClr val="black"/>
                  </a:solidFill>
                  <a:latin typeface="Calibri"/>
                </a:rPr>
                <a:t>Tính</a:t>
              </a: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 30 % </a:t>
              </a:r>
              <a:r>
                <a:rPr lang="en-US" sz="7200" dirty="0" err="1">
                  <a:solidFill>
                    <a:prstClr val="black"/>
                  </a:solidFill>
                  <a:latin typeface="Calibri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 110</a:t>
              </a:r>
              <a:endParaRPr lang="vi-VN" sz="7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E554347-EDF5-80F9-B49B-9CADA83E0B9C}"/>
              </a:ext>
            </a:extLst>
          </p:cNvPr>
          <p:cNvSpPr/>
          <p:nvPr/>
        </p:nvSpPr>
        <p:spPr>
          <a:xfrm>
            <a:off x="4690967" y="4730356"/>
            <a:ext cx="12989261" cy="3857624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6600" dirty="0">
                <a:solidFill>
                  <a:srgbClr val="FF0000"/>
                </a:solidFill>
              </a:rPr>
              <a:t>33</a:t>
            </a:r>
            <a:endParaRPr lang="vi-VN" sz="16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247B4-A97F-3BFD-871D-42AB9C027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0" y="4911563"/>
            <a:ext cx="3724410" cy="5375438"/>
          </a:xfrm>
          <a:prstGeom prst="rect">
            <a:avLst/>
          </a:prstGeom>
        </p:spPr>
      </p:pic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5C272B71-D9A1-CEC7-C080-89ADDF3E02D2}"/>
              </a:ext>
            </a:extLst>
          </p:cNvPr>
          <p:cNvSpPr/>
          <p:nvPr/>
        </p:nvSpPr>
        <p:spPr>
          <a:xfrm>
            <a:off x="15103929" y="9388929"/>
            <a:ext cx="2514600" cy="8980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Calibri"/>
              </a:rPr>
              <a:t>QUAY VỀ</a:t>
            </a:r>
          </a:p>
        </p:txBody>
      </p:sp>
      <p:pic>
        <p:nvPicPr>
          <p:cNvPr id="6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163D52D3-7A90-FADA-D0C9-CB5DEE8E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1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50BD7-A32A-465C-D629-A54F7B515B07}"/>
              </a:ext>
            </a:extLst>
          </p:cNvPr>
          <p:cNvSpPr txBox="1"/>
          <p:nvPr/>
        </p:nvSpPr>
        <p:spPr>
          <a:xfrm>
            <a:off x="3378177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F628D96-4952-2826-3F69-89B0B5D4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5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20BC8-4917-94A2-FD31-7C1B2C872F95}"/>
              </a:ext>
            </a:extLst>
          </p:cNvPr>
          <p:cNvSpPr txBox="1"/>
          <p:nvPr/>
        </p:nvSpPr>
        <p:spPr>
          <a:xfrm>
            <a:off x="7499054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0" name="Picture 24" descr="Gmail - Free social media icons">
            <a:extLst>
              <a:ext uri="{FF2B5EF4-FFF2-40B4-BE49-F238E27FC236}">
                <a16:creationId xmlns:a16="http://schemas.microsoft.com/office/drawing/2014/main" id="{15DE1E1F-B58A-8C40-9909-98129F95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6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7EE3D-CD04-8B95-70E6-42752BD15724}"/>
              </a:ext>
            </a:extLst>
          </p:cNvPr>
          <p:cNvSpPr txBox="1"/>
          <p:nvPr/>
        </p:nvSpPr>
        <p:spPr>
          <a:xfrm>
            <a:off x="10811239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174231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06F75-2B8E-1D79-9127-A27A17669FB1}"/>
              </a:ext>
            </a:extLst>
          </p:cNvPr>
          <p:cNvGrpSpPr/>
          <p:nvPr/>
        </p:nvGrpSpPr>
        <p:grpSpPr>
          <a:xfrm>
            <a:off x="1066800" y="793750"/>
            <a:ext cx="16535400" cy="3130550"/>
            <a:chOff x="131176" y="177727"/>
            <a:chExt cx="8057783" cy="31305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5C9656-4A60-3CDB-2E09-6B792C4F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31176" y="177727"/>
              <a:ext cx="8057783" cy="313054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11D5-4F83-006C-634D-C4F58AA847A7}"/>
                </a:ext>
              </a:extLst>
            </p:cNvPr>
            <p:cNvSpPr txBox="1"/>
            <p:nvPr/>
          </p:nvSpPr>
          <p:spPr>
            <a:xfrm>
              <a:off x="390576" y="426441"/>
              <a:ext cx="7374717" cy="258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en-US" sz="8100" dirty="0" err="1">
                  <a:solidFill>
                    <a:prstClr val="black"/>
                  </a:solidFill>
                  <a:latin typeface="Calibri"/>
                </a:rPr>
                <a:t>Tính</a:t>
              </a:r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8100" dirty="0" err="1">
                  <a:solidFill>
                    <a:prstClr val="black"/>
                  </a:solidFill>
                  <a:latin typeface="Calibri"/>
                </a:rPr>
                <a:t>giá</a:t>
              </a:r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8100" dirty="0" err="1">
                  <a:solidFill>
                    <a:prstClr val="black"/>
                  </a:solidFill>
                  <a:latin typeface="Calibri"/>
                </a:rPr>
                <a:t>trị</a:t>
              </a:r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8100" dirty="0" err="1">
                  <a:solidFill>
                    <a:prstClr val="black"/>
                  </a:solidFill>
                  <a:latin typeface="Calibri"/>
                </a:rPr>
                <a:t>biểu</a:t>
              </a:r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8100" dirty="0" err="1">
                  <a:solidFill>
                    <a:prstClr val="black"/>
                  </a:solidFill>
                  <a:latin typeface="Calibri"/>
                </a:rPr>
                <a:t>thức</a:t>
              </a:r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:</a:t>
              </a:r>
            </a:p>
            <a:p>
              <a:pPr algn="ctr" defTabSz="914445"/>
              <a:r>
                <a:rPr lang="en-US" sz="8100" dirty="0">
                  <a:solidFill>
                    <a:prstClr val="black"/>
                  </a:solidFill>
                  <a:latin typeface="Calibri"/>
                </a:rPr>
                <a:t>     6 312 : 12 – 148 = ? 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5221EC2-1497-4081-2ED7-7661BD415684}"/>
              </a:ext>
            </a:extLst>
          </p:cNvPr>
          <p:cNvSpPr/>
          <p:nvPr/>
        </p:nvSpPr>
        <p:spPr>
          <a:xfrm>
            <a:off x="4690967" y="4730356"/>
            <a:ext cx="12989261" cy="3857624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3800" dirty="0">
                <a:solidFill>
                  <a:srgbClr val="FF0000"/>
                </a:solidFill>
              </a:rPr>
              <a:t>378</a:t>
            </a:r>
            <a:endParaRPr lang="vi-VN" sz="13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0F32-9054-686F-D9BA-6C5505319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0" y="4911563"/>
            <a:ext cx="3724410" cy="5375438"/>
          </a:xfrm>
          <a:prstGeom prst="rect">
            <a:avLst/>
          </a:prstGeom>
        </p:spPr>
      </p:pic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DA2C003C-32C9-2C8E-ACA2-A7AA60A885DB}"/>
              </a:ext>
            </a:extLst>
          </p:cNvPr>
          <p:cNvSpPr/>
          <p:nvPr/>
        </p:nvSpPr>
        <p:spPr>
          <a:xfrm>
            <a:off x="15103929" y="9388929"/>
            <a:ext cx="2514600" cy="8980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Calibri"/>
              </a:rPr>
              <a:t>QUAY VỀ</a:t>
            </a:r>
          </a:p>
        </p:txBody>
      </p:sp>
      <p:pic>
        <p:nvPicPr>
          <p:cNvPr id="6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16BD0CE3-A3FD-3FE8-9D0B-14C63F570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1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9AD40-D2E3-C305-5065-0C1E385F5D90}"/>
              </a:ext>
            </a:extLst>
          </p:cNvPr>
          <p:cNvSpPr txBox="1"/>
          <p:nvPr/>
        </p:nvSpPr>
        <p:spPr>
          <a:xfrm>
            <a:off x="3378177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D15779C-BA7B-1401-4242-0BC986C7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5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02F55F-AA8C-42A2-38E9-81B1F8B87741}"/>
              </a:ext>
            </a:extLst>
          </p:cNvPr>
          <p:cNvSpPr txBox="1"/>
          <p:nvPr/>
        </p:nvSpPr>
        <p:spPr>
          <a:xfrm>
            <a:off x="7499054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0" name="Picture 24" descr="Gmail - Free social media icons">
            <a:extLst>
              <a:ext uri="{FF2B5EF4-FFF2-40B4-BE49-F238E27FC236}">
                <a16:creationId xmlns:a16="http://schemas.microsoft.com/office/drawing/2014/main" id="{2E08FF61-5F94-8861-B21E-CD5A6B89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6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C2D1A8-46B4-24B8-C8CF-635602FC04F5}"/>
              </a:ext>
            </a:extLst>
          </p:cNvPr>
          <p:cNvSpPr txBox="1"/>
          <p:nvPr/>
        </p:nvSpPr>
        <p:spPr>
          <a:xfrm>
            <a:off x="10811239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243022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9D2E2-0879-49D3-8DCB-9259D509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4"/>
          <a:stretch/>
        </p:blipFill>
        <p:spPr>
          <a:xfrm>
            <a:off x="0" y="13118"/>
            <a:ext cx="18288000" cy="103881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06F75-2B8E-1D79-9127-A27A17669FB1}"/>
              </a:ext>
            </a:extLst>
          </p:cNvPr>
          <p:cNvGrpSpPr/>
          <p:nvPr/>
        </p:nvGrpSpPr>
        <p:grpSpPr>
          <a:xfrm>
            <a:off x="1066800" y="793749"/>
            <a:ext cx="16535400" cy="2133600"/>
            <a:chOff x="131176" y="177727"/>
            <a:chExt cx="8057783" cy="2133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5C9656-4A60-3CDB-2E09-6B792C4F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31176" y="177727"/>
              <a:ext cx="8057783" cy="2133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11D5-4F83-006C-634D-C4F58AA847A7}"/>
                </a:ext>
              </a:extLst>
            </p:cNvPr>
            <p:cNvSpPr txBox="1"/>
            <p:nvPr/>
          </p:nvSpPr>
          <p:spPr>
            <a:xfrm>
              <a:off x="390576" y="426441"/>
              <a:ext cx="73747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25% </a:t>
              </a:r>
              <a:r>
                <a:rPr lang="en-US" sz="7200" dirty="0" err="1">
                  <a:solidFill>
                    <a:prstClr val="black"/>
                  </a:solidFill>
                  <a:latin typeface="Calibri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 165 </a:t>
              </a:r>
              <a:r>
                <a:rPr lang="en-US" sz="72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: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3309E2A-5B2E-3207-875D-764E5A259B2D}"/>
              </a:ext>
            </a:extLst>
          </p:cNvPr>
          <p:cNvSpPr/>
          <p:nvPr/>
        </p:nvSpPr>
        <p:spPr>
          <a:xfrm>
            <a:off x="4690967" y="4730356"/>
            <a:ext cx="12989261" cy="3857624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6600" dirty="0">
                <a:solidFill>
                  <a:srgbClr val="FF0000"/>
                </a:solidFill>
              </a:rPr>
              <a:t>41,25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1D7C7-2A71-7879-BE2A-49DCF728B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0" y="4911563"/>
            <a:ext cx="3724410" cy="5375438"/>
          </a:xfrm>
          <a:prstGeom prst="rect">
            <a:avLst/>
          </a:prstGeom>
        </p:spPr>
      </p:pic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3CE651CB-8521-6DF4-AE0E-AE3A145E51BF}"/>
              </a:ext>
            </a:extLst>
          </p:cNvPr>
          <p:cNvSpPr/>
          <p:nvPr/>
        </p:nvSpPr>
        <p:spPr>
          <a:xfrm>
            <a:off x="15103929" y="9388929"/>
            <a:ext cx="2514600" cy="8980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Calibri"/>
              </a:rPr>
              <a:t>QUAY VỀ</a:t>
            </a:r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209036-8281-0644-9A5D-6ADC295D1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831" y="0"/>
            <a:ext cx="2532789" cy="2532789"/>
          </a:xfrm>
          <a:prstGeom prst="rect">
            <a:avLst/>
          </a:prstGeom>
        </p:spPr>
      </p:pic>
      <p:pic>
        <p:nvPicPr>
          <p:cNvPr id="7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F2B139EE-8F93-4B0E-05B4-EDC1620A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1" y="9751420"/>
            <a:ext cx="465686" cy="4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CEDBC-620A-5B0C-C6CB-F8F30BE1ADA0}"/>
              </a:ext>
            </a:extLst>
          </p:cNvPr>
          <p:cNvSpPr txBox="1"/>
          <p:nvPr/>
        </p:nvSpPr>
        <p:spPr>
          <a:xfrm>
            <a:off x="3378177" y="9753535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n-US" sz="2400" dirty="0" err="1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lang="en-US" sz="2400" dirty="0">
              <a:solidFill>
                <a:srgbClr val="234734"/>
              </a:solidFill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713334F-1E54-5F00-5176-146C34B1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5" y="9778659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964A5D-2E3A-EF64-9E18-356F8B33D820}"/>
              </a:ext>
            </a:extLst>
          </p:cNvPr>
          <p:cNvSpPr txBox="1"/>
          <p:nvPr/>
        </p:nvSpPr>
        <p:spPr>
          <a:xfrm>
            <a:off x="7499054" y="9769897"/>
            <a:ext cx="374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1" name="Picture 24" descr="Gmail - Free social media icons">
            <a:extLst>
              <a:ext uri="{FF2B5EF4-FFF2-40B4-BE49-F238E27FC236}">
                <a16:creationId xmlns:a16="http://schemas.microsoft.com/office/drawing/2014/main" id="{8A40BAD1-8E39-0298-8590-D9719EA6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6" y="9769896"/>
            <a:ext cx="483843" cy="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422BD1-25EF-957C-ACDA-F93F67414003}"/>
              </a:ext>
            </a:extLst>
          </p:cNvPr>
          <p:cNvSpPr txBox="1"/>
          <p:nvPr/>
        </p:nvSpPr>
        <p:spPr>
          <a:xfrm>
            <a:off x="10811239" y="9779170"/>
            <a:ext cx="526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400" dirty="0">
                <a:solidFill>
                  <a:srgbClr val="23473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1614391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D1DB670-F1A3-4ACE-B492-6A4FF5D97E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1.BAI43.THUCHANH"/>
  <p:tag name="ISPRING_FIRST_PUBLI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133</Words>
  <Application>Microsoft Office PowerPoint</Application>
  <PresentationFormat>Custom</PresentationFormat>
  <Paragraphs>54</Paragraphs>
  <Slides>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Cascadia Mono SemiBold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T1.BAI43.THUCHANH</dc:title>
  <dc:creator>thao</dc:creator>
  <cp:lastModifiedBy>STD_OANH</cp:lastModifiedBy>
  <cp:revision>59</cp:revision>
  <dcterms:created xsi:type="dcterms:W3CDTF">2006-08-16T00:00:00Z</dcterms:created>
  <dcterms:modified xsi:type="dcterms:W3CDTF">2026-01-24T09:17:28Z</dcterms:modified>
  <dc:identifier>DAGVUW82m_Q</dc:identifier>
</cp:coreProperties>
</file>