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74" r:id="rId2"/>
    <p:sldId id="275" r:id="rId3"/>
    <p:sldId id="277" r:id="rId4"/>
    <p:sldId id="278" r:id="rId5"/>
    <p:sldId id="279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8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3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7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04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18" Type="http://schemas.openxmlformats.org/officeDocument/2006/relationships/image" Target="../media/image10.png"/><Relationship Id="rId26" Type="http://schemas.openxmlformats.org/officeDocument/2006/relationships/image" Target="../media/image16.png"/><Relationship Id="rId3" Type="http://schemas.openxmlformats.org/officeDocument/2006/relationships/audio" Target="../media/media1.mp3"/><Relationship Id="rId21" Type="http://schemas.openxmlformats.org/officeDocument/2006/relationships/image" Target="../media/image12.pn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5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2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svg"/><Relationship Id="rId14" Type="http://schemas.openxmlformats.org/officeDocument/2006/relationships/image" Target="../media/image8.png"/><Relationship Id="rId22" Type="http://schemas.microsoft.com/office/2007/relationships/hdphoto" Target="../media/hdphoto1.wdp"/><Relationship Id="rId27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5" Type="http://schemas.openxmlformats.org/officeDocument/2006/relationships/image" Target="../media/image24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6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sv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53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81 và 900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81 %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99411" y="416255"/>
                <a:ext cx="694182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48 và 600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48 %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29891" y="416255"/>
                <a:ext cx="685038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Tìm số phần trăm của hai số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</a:t>
                </a:r>
                <a:r>
                  <a:rPr kumimoji="0" 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và 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500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25 %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15 %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5 %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102</Words>
  <Application>Microsoft Office PowerPoint</Application>
  <PresentationFormat>Widescreen</PresentationFormat>
  <Paragraphs>14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#9Slide05 Bodega Script</vt:lpstr>
      <vt:lpstr>#9Slide07 Altus</vt:lpstr>
      <vt:lpstr>#9Slide07 HoneyCream</vt:lpstr>
      <vt:lpstr>Arial</vt:lpstr>
      <vt:lpstr>Cambria</vt:lpstr>
      <vt:lpstr>等线</vt:lpstr>
      <vt:lpstr>等线 Light</vt:lpstr>
      <vt:lpstr>SVN-Newton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STD_OANH</cp:lastModifiedBy>
  <cp:revision>26</cp:revision>
  <dcterms:created xsi:type="dcterms:W3CDTF">2023-10-28T12:58:05Z</dcterms:created>
  <dcterms:modified xsi:type="dcterms:W3CDTF">2026-01-24T09:20:19Z</dcterms:modified>
</cp:coreProperties>
</file>