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585" r:id="rId2"/>
    <p:sldId id="586" r:id="rId3"/>
    <p:sldId id="587" r:id="rId4"/>
    <p:sldId id="588" r:id="rId5"/>
    <p:sldId id="307" r:id="rId6"/>
    <p:sldId id="589" r:id="rId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0C8B5-9F63-49E4-9AB2-475E4BD31D8E}"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7F8C0-C9C1-4918-8616-4B06243D638A}" type="slidenum">
              <a:rPr lang="en-US" smtClean="0"/>
              <a:t>‹#›</a:t>
            </a:fld>
            <a:endParaRPr lang="en-US"/>
          </a:p>
        </p:txBody>
      </p:sp>
    </p:spTree>
    <p:extLst>
      <p:ext uri="{BB962C8B-B14F-4D97-AF65-F5344CB8AC3E}">
        <p14:creationId xmlns:p14="http://schemas.microsoft.com/office/powerpoint/2010/main" val="18140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42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04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45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71498" indent="0" algn="ctr">
              <a:buNone/>
              <a:defRPr>
                <a:solidFill>
                  <a:schemeClr val="tx1">
                    <a:tint val="75000"/>
                  </a:schemeClr>
                </a:solidFill>
              </a:defRPr>
            </a:lvl2pPr>
            <a:lvl3pPr marL="742995" indent="0" algn="ctr">
              <a:buNone/>
              <a:defRPr>
                <a:solidFill>
                  <a:schemeClr val="tx1">
                    <a:tint val="75000"/>
                  </a:schemeClr>
                </a:solidFill>
              </a:defRPr>
            </a:lvl3pPr>
            <a:lvl4pPr marL="1114494" indent="0" algn="ctr">
              <a:buNone/>
              <a:defRPr>
                <a:solidFill>
                  <a:schemeClr val="tx1">
                    <a:tint val="75000"/>
                  </a:schemeClr>
                </a:solidFill>
              </a:defRPr>
            </a:lvl4pPr>
            <a:lvl5pPr marL="1485992" indent="0" algn="ctr">
              <a:buNone/>
              <a:defRPr>
                <a:solidFill>
                  <a:schemeClr val="tx1">
                    <a:tint val="75000"/>
                  </a:schemeClr>
                </a:solidFill>
              </a:defRPr>
            </a:lvl5pPr>
            <a:lvl6pPr marL="1857489" indent="0" algn="ctr">
              <a:buNone/>
              <a:defRPr>
                <a:solidFill>
                  <a:schemeClr val="tx1">
                    <a:tint val="75000"/>
                  </a:schemeClr>
                </a:solidFill>
              </a:defRPr>
            </a:lvl6pPr>
            <a:lvl7pPr marL="2228987" indent="0" algn="ctr">
              <a:buNone/>
              <a:defRPr>
                <a:solidFill>
                  <a:schemeClr val="tx1">
                    <a:tint val="75000"/>
                  </a:schemeClr>
                </a:solidFill>
              </a:defRPr>
            </a:lvl7pPr>
            <a:lvl8pPr marL="2600486" indent="0" algn="ctr">
              <a:buNone/>
              <a:defRPr>
                <a:solidFill>
                  <a:schemeClr val="tx1">
                    <a:tint val="75000"/>
                  </a:schemeClr>
                </a:solidFill>
              </a:defRPr>
            </a:lvl8pPr>
            <a:lvl9pPr marL="29719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39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05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0"/>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0"/>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9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15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51"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8"/>
          </a:xfrm>
        </p:spPr>
        <p:txBody>
          <a:bodyPr anchor="b"/>
          <a:lstStyle>
            <a:lvl1pPr marL="0" indent="0">
              <a:buNone/>
              <a:defRPr sz="1625">
                <a:solidFill>
                  <a:schemeClr val="tx1">
                    <a:tint val="75000"/>
                  </a:schemeClr>
                </a:solidFill>
              </a:defRPr>
            </a:lvl1pPr>
            <a:lvl2pPr marL="371498" indent="0">
              <a:buNone/>
              <a:defRPr sz="1463">
                <a:solidFill>
                  <a:schemeClr val="tx1">
                    <a:tint val="75000"/>
                  </a:schemeClr>
                </a:solidFill>
              </a:defRPr>
            </a:lvl2pPr>
            <a:lvl3pPr marL="742995" indent="0">
              <a:buNone/>
              <a:defRPr sz="1301">
                <a:solidFill>
                  <a:schemeClr val="tx1">
                    <a:tint val="75000"/>
                  </a:schemeClr>
                </a:solidFill>
              </a:defRPr>
            </a:lvl3pPr>
            <a:lvl4pPr marL="1114494" indent="0">
              <a:buNone/>
              <a:defRPr sz="1137">
                <a:solidFill>
                  <a:schemeClr val="tx1">
                    <a:tint val="75000"/>
                  </a:schemeClr>
                </a:solidFill>
              </a:defRPr>
            </a:lvl4pPr>
            <a:lvl5pPr marL="1485992" indent="0">
              <a:buNone/>
              <a:defRPr sz="1137">
                <a:solidFill>
                  <a:schemeClr val="tx1">
                    <a:tint val="75000"/>
                  </a:schemeClr>
                </a:solidFill>
              </a:defRPr>
            </a:lvl5pPr>
            <a:lvl6pPr marL="1857489" indent="0">
              <a:buNone/>
              <a:defRPr sz="1137">
                <a:solidFill>
                  <a:schemeClr val="tx1">
                    <a:tint val="75000"/>
                  </a:schemeClr>
                </a:solidFill>
              </a:defRPr>
            </a:lvl6pPr>
            <a:lvl7pPr marL="2228987" indent="0">
              <a:buNone/>
              <a:defRPr sz="1137">
                <a:solidFill>
                  <a:schemeClr val="tx1">
                    <a:tint val="75000"/>
                  </a:schemeClr>
                </a:solidFill>
              </a:defRPr>
            </a:lvl7pPr>
            <a:lvl8pPr marL="2600486" indent="0">
              <a:buNone/>
              <a:defRPr sz="1137">
                <a:solidFill>
                  <a:schemeClr val="tx1">
                    <a:tint val="75000"/>
                  </a:schemeClr>
                </a:solidFill>
              </a:defRPr>
            </a:lvl8pPr>
            <a:lvl9pPr marL="2971983" indent="0">
              <a:buNone/>
              <a:defRPr sz="11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004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2"/>
            <a:ext cx="4038600" cy="4525964"/>
          </a:xfrm>
        </p:spPr>
        <p:txBody>
          <a:bodyPr/>
          <a:lstStyle>
            <a:lvl1pPr>
              <a:defRPr sz="2276"/>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600202"/>
            <a:ext cx="4038600" cy="4525964"/>
          </a:xfrm>
        </p:spPr>
        <p:txBody>
          <a:bodyPr/>
          <a:lstStyle>
            <a:lvl1pPr>
              <a:defRPr sz="2276"/>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558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7" cy="639762"/>
          </a:xfrm>
        </p:spPr>
        <p:txBody>
          <a:bodyPr anchor="b"/>
          <a:lstStyle>
            <a:lvl1pPr marL="0" indent="0">
              <a:buNone/>
              <a:defRPr sz="1950" b="1"/>
            </a:lvl1pPr>
            <a:lvl2pPr marL="371498" indent="0">
              <a:buNone/>
              <a:defRPr sz="1625" b="1"/>
            </a:lvl2pPr>
            <a:lvl3pPr marL="742995" indent="0">
              <a:buNone/>
              <a:defRPr sz="1463" b="1"/>
            </a:lvl3pPr>
            <a:lvl4pPr marL="1114494" indent="0">
              <a:buNone/>
              <a:defRPr sz="1301" b="1"/>
            </a:lvl4pPr>
            <a:lvl5pPr marL="1485992" indent="0">
              <a:buNone/>
              <a:defRPr sz="1301" b="1"/>
            </a:lvl5pPr>
            <a:lvl6pPr marL="1857489" indent="0">
              <a:buNone/>
              <a:defRPr sz="1301" b="1"/>
            </a:lvl6pPr>
            <a:lvl7pPr marL="2228987" indent="0">
              <a:buNone/>
              <a:defRPr sz="1301" b="1"/>
            </a:lvl7pPr>
            <a:lvl8pPr marL="2600486" indent="0">
              <a:buNone/>
              <a:defRPr sz="1301" b="1"/>
            </a:lvl8pPr>
            <a:lvl9pPr marL="2971983" indent="0">
              <a:buNone/>
              <a:defRPr sz="1301" b="1"/>
            </a:lvl9pPr>
          </a:lstStyle>
          <a:p>
            <a:pPr lvl="0"/>
            <a:r>
              <a:rPr lang="en-US"/>
              <a:t>Click to edit Master text styles</a:t>
            </a:r>
          </a:p>
        </p:txBody>
      </p:sp>
      <p:sp>
        <p:nvSpPr>
          <p:cNvPr id="4" name="Content Placeholder 3"/>
          <p:cNvSpPr>
            <a:spLocks noGrp="1"/>
          </p:cNvSpPr>
          <p:nvPr>
            <p:ph sz="half" idx="2"/>
          </p:nvPr>
        </p:nvSpPr>
        <p:spPr>
          <a:xfrm>
            <a:off x="457202" y="2174876"/>
            <a:ext cx="4040187" cy="3951288"/>
          </a:xfr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1950" b="1"/>
            </a:lvl1pPr>
            <a:lvl2pPr marL="371498" indent="0">
              <a:buNone/>
              <a:defRPr sz="1625" b="1"/>
            </a:lvl2pPr>
            <a:lvl3pPr marL="742995" indent="0">
              <a:buNone/>
              <a:defRPr sz="1463" b="1"/>
            </a:lvl3pPr>
            <a:lvl4pPr marL="1114494" indent="0">
              <a:buNone/>
              <a:defRPr sz="1301" b="1"/>
            </a:lvl4pPr>
            <a:lvl5pPr marL="1485992" indent="0">
              <a:buNone/>
              <a:defRPr sz="1301" b="1"/>
            </a:lvl5pPr>
            <a:lvl6pPr marL="1857489" indent="0">
              <a:buNone/>
              <a:defRPr sz="1301" b="1"/>
            </a:lvl6pPr>
            <a:lvl7pPr marL="2228987" indent="0">
              <a:buNone/>
              <a:defRPr sz="1301" b="1"/>
            </a:lvl7pPr>
            <a:lvl8pPr marL="2600486" indent="0">
              <a:buNone/>
              <a:defRPr sz="1301" b="1"/>
            </a:lvl8pPr>
            <a:lvl9pPr marL="2971983" indent="0">
              <a:buNone/>
              <a:defRPr sz="13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5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557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940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2599"/>
            </a:lvl1pPr>
            <a:lvl2pPr>
              <a:defRPr sz="2276"/>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137"/>
            </a:lvl1pPr>
            <a:lvl2pPr marL="371498" indent="0">
              <a:buNone/>
              <a:defRPr sz="975"/>
            </a:lvl2pPr>
            <a:lvl3pPr marL="742995" indent="0">
              <a:buNone/>
              <a:defRPr sz="813"/>
            </a:lvl3pPr>
            <a:lvl4pPr marL="1114494" indent="0">
              <a:buNone/>
              <a:defRPr sz="732"/>
            </a:lvl4pPr>
            <a:lvl5pPr marL="1485992" indent="0">
              <a:buNone/>
              <a:defRPr sz="732"/>
            </a:lvl5pPr>
            <a:lvl6pPr marL="1857489" indent="0">
              <a:buNone/>
              <a:defRPr sz="732"/>
            </a:lvl6pPr>
            <a:lvl7pPr marL="2228987" indent="0">
              <a:buNone/>
              <a:defRPr sz="732"/>
            </a:lvl7pPr>
            <a:lvl8pPr marL="2600486" indent="0">
              <a:buNone/>
              <a:defRPr sz="732"/>
            </a:lvl8pPr>
            <a:lvl9pPr marL="2971983" indent="0">
              <a:buNone/>
              <a:defRPr sz="73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305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2599"/>
            </a:lvl1pPr>
            <a:lvl2pPr marL="371498" indent="0">
              <a:buNone/>
              <a:defRPr sz="2276"/>
            </a:lvl2pPr>
            <a:lvl3pPr marL="742995" indent="0">
              <a:buNone/>
              <a:defRPr sz="1950"/>
            </a:lvl3pPr>
            <a:lvl4pPr marL="1114494" indent="0">
              <a:buNone/>
              <a:defRPr sz="1625"/>
            </a:lvl4pPr>
            <a:lvl5pPr marL="1485992" indent="0">
              <a:buNone/>
              <a:defRPr sz="1625"/>
            </a:lvl5pPr>
            <a:lvl6pPr marL="1857489" indent="0">
              <a:buNone/>
              <a:defRPr sz="1625"/>
            </a:lvl6pPr>
            <a:lvl7pPr marL="2228987" indent="0">
              <a:buNone/>
              <a:defRPr sz="1625"/>
            </a:lvl7pPr>
            <a:lvl8pPr marL="2600486" indent="0">
              <a:buNone/>
              <a:defRPr sz="1625"/>
            </a:lvl8pPr>
            <a:lvl9pPr marL="2971983" indent="0">
              <a:buNone/>
              <a:defRPr sz="1625"/>
            </a:lvl9pPr>
          </a:lstStyle>
          <a:p>
            <a:endParaRPr lang="en-US"/>
          </a:p>
        </p:txBody>
      </p:sp>
      <p:sp>
        <p:nvSpPr>
          <p:cNvPr id="4" name="Text Placeholder 3"/>
          <p:cNvSpPr>
            <a:spLocks noGrp="1"/>
          </p:cNvSpPr>
          <p:nvPr>
            <p:ph type="body" sz="half" idx="2"/>
          </p:nvPr>
        </p:nvSpPr>
        <p:spPr>
          <a:xfrm>
            <a:off x="1792289" y="5367340"/>
            <a:ext cx="5486400" cy="804863"/>
          </a:xfrm>
        </p:spPr>
        <p:txBody>
          <a:bodyPr/>
          <a:lstStyle>
            <a:lvl1pPr marL="0" indent="0">
              <a:buNone/>
              <a:defRPr sz="1137"/>
            </a:lvl1pPr>
            <a:lvl2pPr marL="371498" indent="0">
              <a:buNone/>
              <a:defRPr sz="975"/>
            </a:lvl2pPr>
            <a:lvl3pPr marL="742995" indent="0">
              <a:buNone/>
              <a:defRPr sz="813"/>
            </a:lvl3pPr>
            <a:lvl4pPr marL="1114494" indent="0">
              <a:buNone/>
              <a:defRPr sz="732"/>
            </a:lvl4pPr>
            <a:lvl5pPr marL="1485992" indent="0">
              <a:buNone/>
              <a:defRPr sz="732"/>
            </a:lvl5pPr>
            <a:lvl6pPr marL="1857489" indent="0">
              <a:buNone/>
              <a:defRPr sz="732"/>
            </a:lvl6pPr>
            <a:lvl7pPr marL="2228987" indent="0">
              <a:buNone/>
              <a:defRPr sz="732"/>
            </a:lvl7pPr>
            <a:lvl8pPr marL="2600486" indent="0">
              <a:buNone/>
              <a:defRPr sz="732"/>
            </a:lvl8pPr>
            <a:lvl9pPr marL="2971983" indent="0">
              <a:buNone/>
              <a:defRPr sz="73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1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6"/>
          </a:xfrm>
          <a:prstGeom prst="rect">
            <a:avLst/>
          </a:prstGeom>
        </p:spPr>
        <p:txBody>
          <a:bodyPr vert="horz" lIns="91440" tIns="45720" rIns="91440" bIns="45720" rtlCol="0" anchor="ctr"/>
          <a:lstStyle>
            <a:lvl1pPr algn="l">
              <a:defRPr sz="975">
                <a:solidFill>
                  <a:schemeClr val="tx1">
                    <a:tint val="75000"/>
                  </a:schemeClr>
                </a:solidFill>
              </a:defRPr>
            </a:lvl1pPr>
          </a:lstStyle>
          <a:p>
            <a:fld id="{1D8BD707-D9CF-40AE-B4C6-C98DA3205C09}" type="datetimeFigureOut">
              <a:rPr lang="en-US" smtClean="0"/>
              <a:pPr/>
              <a:t>1/24/2026</a:t>
            </a:fld>
            <a:endParaRPr lang="en-US"/>
          </a:p>
        </p:txBody>
      </p:sp>
      <p:sp>
        <p:nvSpPr>
          <p:cNvPr id="5" name="Footer Placeholder 4"/>
          <p:cNvSpPr>
            <a:spLocks noGrp="1"/>
          </p:cNvSpPr>
          <p:nvPr>
            <p:ph type="ftr" sz="quarter" idx="3"/>
          </p:nvPr>
        </p:nvSpPr>
        <p:spPr>
          <a:xfrm>
            <a:off x="3124200" y="6356353"/>
            <a:ext cx="2895600" cy="365126"/>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91440" tIns="45720" rIns="91440" bIns="45720" rtlCol="0" anchor="ctr"/>
          <a:lstStyle>
            <a:lvl1pPr algn="r">
              <a:defRPr sz="9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732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42995" rtl="0" eaLnBrk="1" latinLnBrk="0" hangingPunct="1">
        <a:spcBef>
          <a:spcPct val="0"/>
        </a:spcBef>
        <a:buNone/>
        <a:defRPr sz="3574" kern="1200">
          <a:solidFill>
            <a:schemeClr val="tx1"/>
          </a:solidFill>
          <a:latin typeface="+mj-lt"/>
          <a:ea typeface="+mj-ea"/>
          <a:cs typeface="+mj-cs"/>
        </a:defRPr>
      </a:lvl1pPr>
    </p:titleStyle>
    <p:bodyStyle>
      <a:lvl1pPr marL="278624" indent="-278624" algn="l" defTabSz="742995" rtl="0" eaLnBrk="1" latinLnBrk="0" hangingPunct="1">
        <a:spcBef>
          <a:spcPct val="20000"/>
        </a:spcBef>
        <a:buFont typeface="Arial" pitchFamily="34" charset="0"/>
        <a:buChar char="•"/>
        <a:defRPr sz="2599" kern="1200">
          <a:solidFill>
            <a:schemeClr val="tx1"/>
          </a:solidFill>
          <a:latin typeface="+mn-lt"/>
          <a:ea typeface="+mn-ea"/>
          <a:cs typeface="+mn-cs"/>
        </a:defRPr>
      </a:lvl1pPr>
      <a:lvl2pPr marL="603684" indent="-232187" algn="l" defTabSz="742995" rtl="0" eaLnBrk="1" latinLnBrk="0" hangingPunct="1">
        <a:spcBef>
          <a:spcPct val="20000"/>
        </a:spcBef>
        <a:buFont typeface="Arial" pitchFamily="34" charset="0"/>
        <a:buChar char="–"/>
        <a:defRPr sz="2276" kern="1200">
          <a:solidFill>
            <a:schemeClr val="tx1"/>
          </a:solidFill>
          <a:latin typeface="+mn-lt"/>
          <a:ea typeface="+mn-ea"/>
          <a:cs typeface="+mn-cs"/>
        </a:defRPr>
      </a:lvl2pPr>
      <a:lvl3pPr marL="928745" indent="-185750" algn="l" defTabSz="742995"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242"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741"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239"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736"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234"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733"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95" rtl="0" eaLnBrk="1" latinLnBrk="0" hangingPunct="1">
        <a:defRPr sz="1463" kern="1200">
          <a:solidFill>
            <a:schemeClr val="tx1"/>
          </a:solidFill>
          <a:latin typeface="+mn-lt"/>
          <a:ea typeface="+mn-ea"/>
          <a:cs typeface="+mn-cs"/>
        </a:defRPr>
      </a:lvl1pPr>
      <a:lvl2pPr marL="371498" algn="l" defTabSz="742995" rtl="0" eaLnBrk="1" latinLnBrk="0" hangingPunct="1">
        <a:defRPr sz="1463" kern="1200">
          <a:solidFill>
            <a:schemeClr val="tx1"/>
          </a:solidFill>
          <a:latin typeface="+mn-lt"/>
          <a:ea typeface="+mn-ea"/>
          <a:cs typeface="+mn-cs"/>
        </a:defRPr>
      </a:lvl2pPr>
      <a:lvl3pPr marL="742995" algn="l" defTabSz="742995" rtl="0" eaLnBrk="1" latinLnBrk="0" hangingPunct="1">
        <a:defRPr sz="1463" kern="1200">
          <a:solidFill>
            <a:schemeClr val="tx1"/>
          </a:solidFill>
          <a:latin typeface="+mn-lt"/>
          <a:ea typeface="+mn-ea"/>
          <a:cs typeface="+mn-cs"/>
        </a:defRPr>
      </a:lvl3pPr>
      <a:lvl4pPr marL="1114494" algn="l" defTabSz="742995" rtl="0" eaLnBrk="1" latinLnBrk="0" hangingPunct="1">
        <a:defRPr sz="1463" kern="1200">
          <a:solidFill>
            <a:schemeClr val="tx1"/>
          </a:solidFill>
          <a:latin typeface="+mn-lt"/>
          <a:ea typeface="+mn-ea"/>
          <a:cs typeface="+mn-cs"/>
        </a:defRPr>
      </a:lvl4pPr>
      <a:lvl5pPr marL="1485992" algn="l" defTabSz="742995" rtl="0" eaLnBrk="1" latinLnBrk="0" hangingPunct="1">
        <a:defRPr sz="1463" kern="1200">
          <a:solidFill>
            <a:schemeClr val="tx1"/>
          </a:solidFill>
          <a:latin typeface="+mn-lt"/>
          <a:ea typeface="+mn-ea"/>
          <a:cs typeface="+mn-cs"/>
        </a:defRPr>
      </a:lvl5pPr>
      <a:lvl6pPr marL="1857489" algn="l" defTabSz="742995" rtl="0" eaLnBrk="1" latinLnBrk="0" hangingPunct="1">
        <a:defRPr sz="1463" kern="1200">
          <a:solidFill>
            <a:schemeClr val="tx1"/>
          </a:solidFill>
          <a:latin typeface="+mn-lt"/>
          <a:ea typeface="+mn-ea"/>
          <a:cs typeface="+mn-cs"/>
        </a:defRPr>
      </a:lvl6pPr>
      <a:lvl7pPr marL="2228987" algn="l" defTabSz="742995" rtl="0" eaLnBrk="1" latinLnBrk="0" hangingPunct="1">
        <a:defRPr sz="1463" kern="1200">
          <a:solidFill>
            <a:schemeClr val="tx1"/>
          </a:solidFill>
          <a:latin typeface="+mn-lt"/>
          <a:ea typeface="+mn-ea"/>
          <a:cs typeface="+mn-cs"/>
        </a:defRPr>
      </a:lvl7pPr>
      <a:lvl8pPr marL="2600486" algn="l" defTabSz="742995" rtl="0" eaLnBrk="1" latinLnBrk="0" hangingPunct="1">
        <a:defRPr sz="1463" kern="1200">
          <a:solidFill>
            <a:schemeClr val="tx1"/>
          </a:solidFill>
          <a:latin typeface="+mn-lt"/>
          <a:ea typeface="+mn-ea"/>
          <a:cs typeface="+mn-cs"/>
        </a:defRPr>
      </a:lvl8pPr>
      <a:lvl9pPr marL="2971983" algn="l" defTabSz="74299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28.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0.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18" Type="http://schemas.openxmlformats.org/officeDocument/2006/relationships/slide" Target="slide3.xml"/><Relationship Id="rId3" Type="http://schemas.openxmlformats.org/officeDocument/2006/relationships/image" Target="../media/image10.jpeg"/><Relationship Id="rId21" Type="http://schemas.openxmlformats.org/officeDocument/2006/relationships/slide" Target="slide6.xml"/><Relationship Id="rId7" Type="http://schemas.openxmlformats.org/officeDocument/2006/relationships/image" Target="../media/image5.png"/><Relationship Id="rId12" Type="http://schemas.openxmlformats.org/officeDocument/2006/relationships/image" Target="../media/image4.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32.svg"/><Relationship Id="rId15"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slide" Target="slide4.xml"/><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47721" y="1421609"/>
            <a:ext cx="1502081" cy="1604358"/>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8552398" y="1725633"/>
            <a:ext cx="7392531" cy="3173532"/>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6206280" y="1179206"/>
            <a:ext cx="6111195" cy="3166209"/>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5"/>
            <a:srcRect/>
            <a:stretch>
              <a:fillRect/>
            </a:stretch>
          </p:blipFill>
          <p:spPr>
            <a:xfrm>
              <a:off x="-5092332" y="871045"/>
              <a:ext cx="1130523" cy="694801"/>
            </a:xfrm>
            <a:prstGeom prst="rect">
              <a:avLst/>
            </a:prstGeom>
          </p:spPr>
        </p:pic>
      </p:gr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7"/>
          <a:srcRect/>
          <a:stretch>
            <a:fillRect/>
          </a:stretch>
        </p:blipFill>
        <p:spPr>
          <a:xfrm flipH="1">
            <a:off x="4453607" y="7207969"/>
            <a:ext cx="1395549" cy="1221107"/>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8"/>
          <a:srcRect/>
          <a:stretch>
            <a:fillRect/>
          </a:stretch>
        </p:blipFill>
        <p:spPr>
          <a:xfrm>
            <a:off x="1728320" y="6567699"/>
            <a:ext cx="1111665" cy="1682217"/>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9"/>
          <a:srcRect/>
          <a:stretch>
            <a:fillRect/>
          </a:stretch>
        </p:blipFill>
        <p:spPr>
          <a:xfrm>
            <a:off x="2385671" y="6049218"/>
            <a:ext cx="2282735" cy="2317497"/>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1743909" y="7800478"/>
            <a:ext cx="14808828" cy="1023509"/>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10"/>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10"/>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10"/>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10"/>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10"/>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10"/>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10"/>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10"/>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10"/>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10"/>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10"/>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10"/>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10"/>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10"/>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666663" y="1062262"/>
            <a:ext cx="6845754" cy="8113487"/>
          </a:xfrm>
          <a:prstGeom prst="rect">
            <a:avLst/>
          </a:prstGeom>
        </p:spPr>
      </p:pic>
      <p:sp>
        <p:nvSpPr>
          <p:cNvPr id="3" name="Scroll: Horizontal 2">
            <a:extLst>
              <a:ext uri="{FF2B5EF4-FFF2-40B4-BE49-F238E27FC236}">
                <a16:creationId xmlns:a16="http://schemas.microsoft.com/office/drawing/2014/main" id="{3EE6CB15-FEBC-092C-D9F5-0FDD9218EE13}"/>
              </a:ext>
            </a:extLst>
          </p:cNvPr>
          <p:cNvSpPr/>
          <p:nvPr/>
        </p:nvSpPr>
        <p:spPr>
          <a:xfrm>
            <a:off x="356408" y="1428540"/>
            <a:ext cx="12647886" cy="7972635"/>
          </a:xfrm>
          <a:prstGeom prst="horizontalScroll">
            <a:avLst>
              <a:gd name="adj" fmla="val 1039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3418364" y="2178491"/>
            <a:ext cx="6974688" cy="1613171"/>
          </a:xfrm>
          <a:prstGeom prst="rect">
            <a:avLst/>
          </a:prstGeom>
        </p:spPr>
        <p:txBody>
          <a:bodyPr vert="horz" lIns="111443" tIns="55722" rIns="111443" bIns="5572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lnSpc>
                <a:spcPct val="150000"/>
              </a:lnSpc>
              <a:defRPr/>
            </a:pPr>
            <a:endParaRPr lang="en-US" sz="7500" b="1" dirty="0">
              <a:ln>
                <a:solidFill>
                  <a:srgbClr val="F8D22D"/>
                </a:solidFill>
              </a:ln>
              <a:solidFill>
                <a:prstClr val="black"/>
              </a:solidFill>
              <a:latin typeface="UTM Avo" panose="02040603050506020204" pitchFamily="18"/>
              <a:cs typeface="Arial" panose="020B0604020202020204" pitchFamily="34" charset="0"/>
            </a:endParaRPr>
          </a:p>
        </p:txBody>
      </p:sp>
      <p:sp>
        <p:nvSpPr>
          <p:cNvPr id="7" name="TextBox 6">
            <a:extLst>
              <a:ext uri="{FF2B5EF4-FFF2-40B4-BE49-F238E27FC236}">
                <a16:creationId xmlns:a16="http://schemas.microsoft.com/office/drawing/2014/main" id="{C515A056-8D56-157C-9C48-6DF1559CE03D}"/>
              </a:ext>
            </a:extLst>
          </p:cNvPr>
          <p:cNvSpPr txBox="1"/>
          <p:nvPr/>
        </p:nvSpPr>
        <p:spPr>
          <a:xfrm>
            <a:off x="1192910" y="2449389"/>
            <a:ext cx="11646765" cy="6365269"/>
          </a:xfrm>
          <a:prstGeom prst="rect">
            <a:avLst/>
          </a:prstGeom>
          <a:noFill/>
        </p:spPr>
        <p:txBody>
          <a:bodyPr wrap="square" rtlCol="0">
            <a:spAutoFit/>
          </a:bodyPr>
          <a:lstStyle/>
          <a:p>
            <a:pPr algn="ctr" defTabSz="804581">
              <a:lnSpc>
                <a:spcPct val="150000"/>
              </a:lnSpc>
              <a:defRPr/>
            </a:pPr>
            <a:r>
              <a:rPr lang="en-US" sz="3600" b="1" dirty="0" err="1">
                <a:solidFill>
                  <a:prstClr val="black"/>
                </a:solidFill>
                <a:latin typeface="UTM Avo" panose="02040603050506020204" pitchFamily="18"/>
                <a:cs typeface="Arial" panose="020B0604020202020204" pitchFamily="34" charset="0"/>
              </a:rPr>
              <a:t>Hướng</a:t>
            </a:r>
            <a:r>
              <a:rPr lang="en-US" sz="3600" b="1" dirty="0">
                <a:solidFill>
                  <a:prstClr val="black"/>
                </a:solidFill>
                <a:latin typeface="UTM Avo" panose="02040603050506020204" pitchFamily="18"/>
                <a:cs typeface="Arial" panose="020B0604020202020204" pitchFamily="34" charset="0"/>
              </a:rPr>
              <a:t> </a:t>
            </a:r>
            <a:r>
              <a:rPr lang="en-US" sz="3600" b="1" dirty="0" err="1">
                <a:solidFill>
                  <a:prstClr val="black"/>
                </a:solidFill>
                <a:latin typeface="UTM Avo" panose="02040603050506020204" pitchFamily="18"/>
                <a:cs typeface="Arial" panose="020B0604020202020204" pitchFamily="34" charset="0"/>
              </a:rPr>
              <a:t>dẫn</a:t>
            </a:r>
            <a:endPar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endParaRPr>
          </a:p>
          <a:p>
            <a:pPr algn="just" defTabSz="804581">
              <a:lnSpc>
                <a:spcPct val="150000"/>
              </a:lnSpc>
              <a:defRPr/>
            </a:pPr>
            <a:r>
              <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rPr>
              <a:t>- Mỗi quả chanh tương ứng với 1 câu hỏi. </a:t>
            </a:r>
          </a:p>
          <a:p>
            <a:pPr algn="just" defTabSz="804581">
              <a:lnSpc>
                <a:spcPct val="150000"/>
              </a:lnSpc>
              <a:defRPr/>
            </a:pPr>
            <a:r>
              <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rPr>
              <a:t>- GV click vào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hình</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tròn</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có</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chứa</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số</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câu</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hỏi</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để</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đến</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câu</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hỏi</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a:t>
            </a:r>
            <a:endPar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endParaRPr>
          </a:p>
          <a:p>
            <a:pPr algn="just" defTabSz="804581">
              <a:lnSpc>
                <a:spcPct val="150000"/>
              </a:lnSpc>
              <a:defRPr/>
            </a:pPr>
            <a:r>
              <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rPr>
              <a:t>- Sau khi chọn đáp án, GV click vào bảng “</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Q</a:t>
            </a:r>
            <a:r>
              <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rPr>
              <a:t>uay về" để về màn hình hái chanh. </a:t>
            </a:r>
          </a:p>
          <a:p>
            <a:pPr marL="514350" indent="-514350" algn="just" defTabSz="804581">
              <a:lnSpc>
                <a:spcPct val="150000"/>
              </a:lnSpc>
              <a:buFontTx/>
              <a:buChar char="-"/>
              <a:defRPr/>
            </a:pPr>
            <a:r>
              <a:rPr lang="vi-VN" sz="3000" dirty="0" err="1">
                <a:solidFill>
                  <a:srgbClr val="000000"/>
                </a:solidFill>
                <a:latin typeface="UTM Avo" panose="02040603050506020204" pitchFamily="18"/>
                <a:ea typeface="Times New Roman" panose="02020603050405020304" pitchFamily="18" charset="0"/>
                <a:cs typeface="Arial" panose="020B0604020202020204" pitchFamily="34" charset="0"/>
              </a:rPr>
              <a:t>Click</a:t>
            </a:r>
            <a:r>
              <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rPr>
              <a:t> vào quả chanh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tương</a:t>
            </a:r>
            <a:r>
              <a:rPr lang="en-US" sz="30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000" dirty="0" err="1">
                <a:solidFill>
                  <a:srgbClr val="000000"/>
                </a:solidFill>
                <a:latin typeface="UTM Avo" panose="02040603050506020204" pitchFamily="18"/>
                <a:ea typeface="Times New Roman" panose="02020603050405020304" pitchFamily="18" charset="0"/>
                <a:cs typeface="Arial" panose="020B0604020202020204" pitchFamily="34" charset="0"/>
              </a:rPr>
              <a:t>ứng</a:t>
            </a:r>
            <a:r>
              <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rPr>
              <a:t>, quả chanh sẽ rơi xuống.</a:t>
            </a:r>
          </a:p>
          <a:p>
            <a:pPr marL="514350" indent="-514350" algn="just" defTabSz="804581">
              <a:lnSpc>
                <a:spcPct val="150000"/>
              </a:lnSpc>
              <a:buFontTx/>
              <a:buChar char="-"/>
              <a:defRPr/>
            </a:pP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Sau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khi</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kết</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thúc</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trò</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chơi</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GV click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vào</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“NEXT”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để</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tiếp</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tục</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bài</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 </a:t>
            </a:r>
            <a:r>
              <a:rPr lang="en-US" sz="3000" kern="100" dirty="0" err="1">
                <a:solidFill>
                  <a:prstClr val="black"/>
                </a:solidFill>
                <a:latin typeface="UTM Avo" panose="02040603050506020204" pitchFamily="18" charset="0"/>
                <a:ea typeface="Aptos" panose="020B0004020202020204" pitchFamily="34" charset="0"/>
                <a:cs typeface="Times New Roman" panose="02020603050405020304" pitchFamily="18" charset="0"/>
              </a:rPr>
              <a:t>học</a:t>
            </a:r>
            <a:r>
              <a:rPr lang="en-US" sz="3000" kern="100" dirty="0">
                <a:solidFill>
                  <a:prstClr val="black"/>
                </a:solidFill>
                <a:latin typeface="UTM Avo" panose="02040603050506020204" pitchFamily="18" charset="0"/>
                <a:ea typeface="Aptos" panose="020B0004020202020204" pitchFamily="34" charset="0"/>
                <a:cs typeface="Times New Roman" panose="02020603050405020304" pitchFamily="18" charset="0"/>
              </a:rPr>
              <a:t>.</a:t>
            </a:r>
            <a:endParaRPr lang="en-US" sz="30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514350" indent="-514350" algn="just" defTabSz="804581">
              <a:lnSpc>
                <a:spcPct val="150000"/>
              </a:lnSpc>
              <a:buFontTx/>
              <a:buChar char="-"/>
              <a:defRPr/>
            </a:pPr>
            <a:endParaRPr lang="vi-VN" sz="3000" dirty="0">
              <a:solidFill>
                <a:srgbClr val="000000"/>
              </a:solidFill>
              <a:latin typeface="UTM Avo" panose="02040603050506020204" pitchFamily="18"/>
              <a:ea typeface="Times New Roman" panose="02020603050405020304" pitchFamily="18" charset="0"/>
              <a:cs typeface="Arial" panose="020B0604020202020204" pitchFamily="34" charset="0"/>
            </a:endParaRPr>
          </a:p>
        </p:txBody>
      </p:sp>
      <p:sp>
        <p:nvSpPr>
          <p:cNvPr id="5" name="TextBox 4"/>
          <p:cNvSpPr txBox="1"/>
          <p:nvPr/>
        </p:nvSpPr>
        <p:spPr>
          <a:xfrm>
            <a:off x="3356321" y="646599"/>
            <a:ext cx="10237090"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TRÒ CHƠI HÁI CHANH</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849119" y="1305413"/>
            <a:ext cx="2142095" cy="2287952"/>
          </a:xfrm>
          <a:prstGeom prst="rect">
            <a:avLst/>
          </a:prstGeom>
        </p:spPr>
      </p:pic>
      <p:grpSp>
        <p:nvGrpSpPr>
          <p:cNvPr id="34" name="Group 33">
            <a:extLst>
              <a:ext uri="{FF2B5EF4-FFF2-40B4-BE49-F238E27FC236}">
                <a16:creationId xmlns:a16="http://schemas.microsoft.com/office/drawing/2014/main" id="{A8B99DEA-EC49-6E66-A24C-90D71612A669}"/>
              </a:ext>
            </a:extLst>
          </p:cNvPr>
          <p:cNvGrpSpPr/>
          <p:nvPr/>
        </p:nvGrpSpPr>
        <p:grpSpPr>
          <a:xfrm>
            <a:off x="-6206280" y="1179206"/>
            <a:ext cx="6111195" cy="3166209"/>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6"/>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6"/>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6"/>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6"/>
            <a:srcRect/>
            <a:stretch>
              <a:fillRect/>
            </a:stretch>
          </p:blipFill>
          <p:spPr>
            <a:xfrm>
              <a:off x="-5092332" y="871045"/>
              <a:ext cx="1130523" cy="694801"/>
            </a:xfrm>
            <a:prstGeom prst="rect">
              <a:avLst/>
            </a:prstGeom>
          </p:spPr>
        </p:pic>
      </p:gr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7"/>
          <a:srcRect/>
          <a:stretch>
            <a:fillRect/>
          </a:stretch>
        </p:blipFill>
        <p:spPr>
          <a:xfrm flipH="1">
            <a:off x="4453607" y="7207969"/>
            <a:ext cx="1395549" cy="1221107"/>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8"/>
          <a:srcRect/>
          <a:stretch>
            <a:fillRect/>
          </a:stretch>
        </p:blipFill>
        <p:spPr>
          <a:xfrm>
            <a:off x="1728320" y="6567699"/>
            <a:ext cx="1111665" cy="1682217"/>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9"/>
          <a:srcRect/>
          <a:stretch>
            <a:fillRect/>
          </a:stretch>
        </p:blipFill>
        <p:spPr>
          <a:xfrm>
            <a:off x="2385671" y="6049218"/>
            <a:ext cx="2282735" cy="2317497"/>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1743909" y="7800478"/>
            <a:ext cx="14808828" cy="1023509"/>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10"/>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10"/>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10"/>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10"/>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10"/>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10"/>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10"/>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10"/>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10"/>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10"/>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10"/>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10"/>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10"/>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10"/>
            <a:srcRect/>
            <a:stretch>
              <a:fillRect/>
            </a:stretch>
          </p:blipFill>
          <p:spPr>
            <a:xfrm>
              <a:off x="11286733" y="5622700"/>
              <a:ext cx="888230" cy="826184"/>
            </a:xfrm>
            <a:prstGeom prst="rect">
              <a:avLst/>
            </a:prstGeom>
          </p:spPr>
        </p:pic>
      </p:grpSp>
      <p:pic>
        <p:nvPicPr>
          <p:cNvPr id="3" name="Picture 2">
            <a:hlinkClick r:id="" action="ppaction://noaction"/>
            <a:extLst>
              <a:ext uri="{FF2B5EF4-FFF2-40B4-BE49-F238E27FC236}">
                <a16:creationId xmlns:a16="http://schemas.microsoft.com/office/drawing/2014/main" id="{22D4F453-DCB0-00D6-FC13-EB4E3BE59401}"/>
              </a:ext>
            </a:extLst>
          </p:cNvPr>
          <p:cNvPicPr>
            <a:picLocks noChangeAspect="1"/>
          </p:cNvPicPr>
          <p:nvPr/>
        </p:nvPicPr>
        <p:blipFill>
          <a:blip r:embed="rId11"/>
          <a:stretch>
            <a:fillRect/>
          </a:stretch>
        </p:blipFill>
        <p:spPr>
          <a:xfrm>
            <a:off x="14287518" y="7162014"/>
            <a:ext cx="2295915" cy="2147313"/>
          </a:xfrm>
          <a:prstGeom prst="rect">
            <a:avLst/>
          </a:prstGeom>
        </p:spPr>
      </p:pic>
      <p:grpSp>
        <p:nvGrpSpPr>
          <p:cNvPr id="52" name="Group 51">
            <a:extLst>
              <a:ext uri="{FF2B5EF4-FFF2-40B4-BE49-F238E27FC236}">
                <a16:creationId xmlns:a16="http://schemas.microsoft.com/office/drawing/2014/main" id="{0144B7AD-EF2A-C61E-E1B2-74604CF0ABA9}"/>
              </a:ext>
            </a:extLst>
          </p:cNvPr>
          <p:cNvGrpSpPr/>
          <p:nvPr/>
        </p:nvGrpSpPr>
        <p:grpSpPr>
          <a:xfrm>
            <a:off x="18552398" y="1725633"/>
            <a:ext cx="7392531" cy="3173532"/>
            <a:chOff x="12408941" y="624596"/>
            <a:chExt cx="6065666" cy="2603924"/>
          </a:xfrm>
        </p:grpSpPr>
        <p:pic>
          <p:nvPicPr>
            <p:cNvPr id="53" name="Picture 15">
              <a:extLst>
                <a:ext uri="{FF2B5EF4-FFF2-40B4-BE49-F238E27FC236}">
                  <a16:creationId xmlns:a16="http://schemas.microsoft.com/office/drawing/2014/main" id="{A03C87F0-0B48-1830-0F63-985CB09E4C30}"/>
                </a:ext>
              </a:extLst>
            </p:cNvPr>
            <p:cNvPicPr>
              <a:picLocks noChangeAspect="1"/>
            </p:cNvPicPr>
            <p:nvPr/>
          </p:nvPicPr>
          <p:blipFill>
            <a:blip r:embed="rId6"/>
            <a:srcRect/>
            <a:stretch>
              <a:fillRect/>
            </a:stretch>
          </p:blipFill>
          <p:spPr>
            <a:xfrm>
              <a:off x="12408941" y="2319799"/>
              <a:ext cx="1478597" cy="908721"/>
            </a:xfrm>
            <a:prstGeom prst="rect">
              <a:avLst/>
            </a:prstGeom>
          </p:spPr>
        </p:pic>
        <p:pic>
          <p:nvPicPr>
            <p:cNvPr id="54" name="Picture 23">
              <a:extLst>
                <a:ext uri="{FF2B5EF4-FFF2-40B4-BE49-F238E27FC236}">
                  <a16:creationId xmlns:a16="http://schemas.microsoft.com/office/drawing/2014/main" id="{4739C488-1B59-E66C-8795-AF8D61F5A177}"/>
                </a:ext>
              </a:extLst>
            </p:cNvPr>
            <p:cNvPicPr>
              <a:picLocks noChangeAspect="1"/>
            </p:cNvPicPr>
            <p:nvPr/>
          </p:nvPicPr>
          <p:blipFill>
            <a:blip r:embed="rId12"/>
            <a:srcRect/>
            <a:stretch>
              <a:fillRect/>
            </a:stretch>
          </p:blipFill>
          <p:spPr>
            <a:xfrm>
              <a:off x="12746373" y="624596"/>
              <a:ext cx="1832014" cy="1354927"/>
            </a:xfrm>
            <a:prstGeom prst="rect">
              <a:avLst/>
            </a:prstGeom>
          </p:spPr>
        </p:pic>
        <p:pic>
          <p:nvPicPr>
            <p:cNvPr id="55" name="Picture 15">
              <a:extLst>
                <a:ext uri="{FF2B5EF4-FFF2-40B4-BE49-F238E27FC236}">
                  <a16:creationId xmlns:a16="http://schemas.microsoft.com/office/drawing/2014/main" id="{E2667B1D-A1E1-F96C-A112-8FA637C84C66}"/>
                </a:ext>
              </a:extLst>
            </p:cNvPr>
            <p:cNvPicPr>
              <a:picLocks noChangeAspect="1"/>
            </p:cNvPicPr>
            <p:nvPr/>
          </p:nvPicPr>
          <p:blipFill>
            <a:blip r:embed="rId6"/>
            <a:srcRect/>
            <a:stretch>
              <a:fillRect/>
            </a:stretch>
          </p:blipFill>
          <p:spPr>
            <a:xfrm>
              <a:off x="15134284" y="1919702"/>
              <a:ext cx="1130523" cy="694801"/>
            </a:xfrm>
            <a:prstGeom prst="rect">
              <a:avLst/>
            </a:prstGeom>
          </p:spPr>
        </p:pic>
        <p:pic>
          <p:nvPicPr>
            <p:cNvPr id="56" name="Picture 15">
              <a:extLst>
                <a:ext uri="{FF2B5EF4-FFF2-40B4-BE49-F238E27FC236}">
                  <a16:creationId xmlns:a16="http://schemas.microsoft.com/office/drawing/2014/main" id="{6372E4E8-B613-945C-C1D2-4113A4281129}"/>
                </a:ext>
              </a:extLst>
            </p:cNvPr>
            <p:cNvPicPr>
              <a:picLocks noChangeAspect="1"/>
            </p:cNvPicPr>
            <p:nvPr/>
          </p:nvPicPr>
          <p:blipFill>
            <a:blip r:embed="rId6"/>
            <a:srcRect/>
            <a:stretch>
              <a:fillRect/>
            </a:stretch>
          </p:blipFill>
          <p:spPr>
            <a:xfrm>
              <a:off x="17344084" y="1284722"/>
              <a:ext cx="1130523" cy="694801"/>
            </a:xfrm>
            <a:prstGeom prst="rect">
              <a:avLst/>
            </a:prstGeom>
          </p:spPr>
        </p:pic>
      </p:grpSp>
      <p:pic>
        <p:nvPicPr>
          <p:cNvPr id="44" name="Picture 14">
            <a:extLst>
              <a:ext uri="{FF2B5EF4-FFF2-40B4-BE49-F238E27FC236}">
                <a16:creationId xmlns:a16="http://schemas.microsoft.com/office/drawing/2014/main" id="{4CB4194A-0231-5217-3322-24AFE67A303B}"/>
              </a:ext>
            </a:extLst>
          </p:cNvPr>
          <p:cNvPicPr>
            <a:picLocks noChangeAspect="1"/>
          </p:cNvPicPr>
          <p:nvPr/>
        </p:nvPicPr>
        <p:blipFill>
          <a:blip r:embed="rId13"/>
          <a:srcRect/>
          <a:stretch>
            <a:fillRect/>
          </a:stretch>
        </p:blipFill>
        <p:spPr>
          <a:xfrm>
            <a:off x="5039206" y="1474211"/>
            <a:ext cx="6797558" cy="7877421"/>
          </a:xfrm>
          <a:prstGeom prst="rect">
            <a:avLst/>
          </a:prstGeom>
        </p:spPr>
      </p:pic>
      <p:pic>
        <p:nvPicPr>
          <p:cNvPr id="76" name="Picture 75">
            <a:extLst>
              <a:ext uri="{FF2B5EF4-FFF2-40B4-BE49-F238E27FC236}">
                <a16:creationId xmlns:a16="http://schemas.microsoft.com/office/drawing/2014/main" id="{AD998681-8E1F-6E9B-656F-457E6D073E6B}"/>
              </a:ext>
            </a:extLst>
          </p:cNvPr>
          <p:cNvPicPr>
            <a:picLocks noChangeAspect="1"/>
          </p:cNvPicPr>
          <p:nvPr/>
        </p:nvPicPr>
        <p:blipFill>
          <a:blip r:embed="rId14"/>
          <a:stretch>
            <a:fillRect/>
          </a:stretch>
        </p:blipFill>
        <p:spPr>
          <a:xfrm>
            <a:off x="5677996" y="2492763"/>
            <a:ext cx="1107092" cy="1768374"/>
          </a:xfrm>
          <a:prstGeom prst="rect">
            <a:avLst/>
          </a:prstGeom>
        </p:spPr>
      </p:pic>
      <p:pic>
        <p:nvPicPr>
          <p:cNvPr id="77" name="Picture 76">
            <a:extLst>
              <a:ext uri="{FF2B5EF4-FFF2-40B4-BE49-F238E27FC236}">
                <a16:creationId xmlns:a16="http://schemas.microsoft.com/office/drawing/2014/main" id="{BB486720-B27F-2B9C-E15A-8592426D2C15}"/>
              </a:ext>
            </a:extLst>
          </p:cNvPr>
          <p:cNvPicPr>
            <a:picLocks noChangeAspect="1"/>
          </p:cNvPicPr>
          <p:nvPr/>
        </p:nvPicPr>
        <p:blipFill>
          <a:blip r:embed="rId15"/>
          <a:stretch>
            <a:fillRect/>
          </a:stretch>
        </p:blipFill>
        <p:spPr>
          <a:xfrm>
            <a:off x="7240182" y="2770895"/>
            <a:ext cx="1114521" cy="1775804"/>
          </a:xfrm>
          <a:prstGeom prst="rect">
            <a:avLst/>
          </a:prstGeom>
        </p:spPr>
      </p:pic>
      <p:pic>
        <p:nvPicPr>
          <p:cNvPr id="78" name="Picture 77">
            <a:extLst>
              <a:ext uri="{FF2B5EF4-FFF2-40B4-BE49-F238E27FC236}">
                <a16:creationId xmlns:a16="http://schemas.microsoft.com/office/drawing/2014/main" id="{F76BB80E-458E-8408-8266-9FBEEF6F89EB}"/>
              </a:ext>
            </a:extLst>
          </p:cNvPr>
          <p:cNvPicPr>
            <a:picLocks noChangeAspect="1"/>
          </p:cNvPicPr>
          <p:nvPr/>
        </p:nvPicPr>
        <p:blipFill>
          <a:blip r:embed="rId16"/>
          <a:stretch>
            <a:fillRect/>
          </a:stretch>
        </p:blipFill>
        <p:spPr>
          <a:xfrm>
            <a:off x="8487183" y="2069369"/>
            <a:ext cx="1114521" cy="1768374"/>
          </a:xfrm>
          <a:prstGeom prst="rect">
            <a:avLst/>
          </a:prstGeom>
        </p:spPr>
      </p:pic>
      <p:pic>
        <p:nvPicPr>
          <p:cNvPr id="79" name="Picture 78">
            <a:extLst>
              <a:ext uri="{FF2B5EF4-FFF2-40B4-BE49-F238E27FC236}">
                <a16:creationId xmlns:a16="http://schemas.microsoft.com/office/drawing/2014/main" id="{3C6AF71D-7AE9-36D7-864D-538C30A15BE6}"/>
              </a:ext>
            </a:extLst>
          </p:cNvPr>
          <p:cNvPicPr>
            <a:picLocks noChangeAspect="1"/>
          </p:cNvPicPr>
          <p:nvPr/>
        </p:nvPicPr>
        <p:blipFill>
          <a:blip r:embed="rId17"/>
          <a:stretch>
            <a:fillRect/>
          </a:stretch>
        </p:blipFill>
        <p:spPr>
          <a:xfrm>
            <a:off x="9748407" y="3328102"/>
            <a:ext cx="1114521" cy="1783235"/>
          </a:xfrm>
          <a:prstGeom prst="rect">
            <a:avLst/>
          </a:prstGeom>
        </p:spPr>
      </p:pic>
      <p:sp>
        <p:nvSpPr>
          <p:cNvPr id="6" name="Oval 5">
            <a:hlinkClick r:id="rId18" action="ppaction://hlinksldjump"/>
            <a:extLst>
              <a:ext uri="{FF2B5EF4-FFF2-40B4-BE49-F238E27FC236}">
                <a16:creationId xmlns:a16="http://schemas.microsoft.com/office/drawing/2014/main" id="{30ECB528-9C8F-1A4F-DEEC-AA1069FB5592}"/>
              </a:ext>
            </a:extLst>
          </p:cNvPr>
          <p:cNvSpPr/>
          <p:nvPr/>
        </p:nvSpPr>
        <p:spPr>
          <a:xfrm>
            <a:off x="5984619" y="8654345"/>
            <a:ext cx="1098912" cy="1098912"/>
          </a:xfrm>
          <a:prstGeom prst="ellipse">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3600" b="1" dirty="0">
                <a:solidFill>
                  <a:prstClr val="black"/>
                </a:solidFill>
                <a:latin typeface="UTM Avo" panose="02040603050506020204" pitchFamily="18" charset="0"/>
              </a:rPr>
              <a:t>1</a:t>
            </a:r>
          </a:p>
        </p:txBody>
      </p:sp>
      <p:sp>
        <p:nvSpPr>
          <p:cNvPr id="7" name="Oval 6">
            <a:hlinkClick r:id="rId19" action="ppaction://hlinksldjump"/>
            <a:extLst>
              <a:ext uri="{FF2B5EF4-FFF2-40B4-BE49-F238E27FC236}">
                <a16:creationId xmlns:a16="http://schemas.microsoft.com/office/drawing/2014/main" id="{F01B215B-011D-B286-1A77-A844B569D84B}"/>
              </a:ext>
            </a:extLst>
          </p:cNvPr>
          <p:cNvSpPr/>
          <p:nvPr/>
        </p:nvSpPr>
        <p:spPr>
          <a:xfrm>
            <a:off x="7470519" y="8654345"/>
            <a:ext cx="1098912" cy="1098912"/>
          </a:xfrm>
          <a:prstGeom prst="ellipse">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3600" b="1" dirty="0">
                <a:solidFill>
                  <a:prstClr val="black"/>
                </a:solidFill>
                <a:latin typeface="UTM Avo" panose="02040603050506020204" pitchFamily="18" charset="0"/>
              </a:rPr>
              <a:t>2</a:t>
            </a:r>
          </a:p>
        </p:txBody>
      </p:sp>
      <p:sp>
        <p:nvSpPr>
          <p:cNvPr id="9" name="Oval 8">
            <a:hlinkClick r:id="rId20" action="ppaction://hlinksldjump"/>
            <a:extLst>
              <a:ext uri="{FF2B5EF4-FFF2-40B4-BE49-F238E27FC236}">
                <a16:creationId xmlns:a16="http://schemas.microsoft.com/office/drawing/2014/main" id="{E2647FEF-F278-85AC-9691-1392700984FF}"/>
              </a:ext>
            </a:extLst>
          </p:cNvPr>
          <p:cNvSpPr/>
          <p:nvPr/>
        </p:nvSpPr>
        <p:spPr>
          <a:xfrm>
            <a:off x="8956419" y="8654345"/>
            <a:ext cx="1098912" cy="1098912"/>
          </a:xfrm>
          <a:prstGeom prst="ellipse">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3600" b="1" dirty="0">
                <a:solidFill>
                  <a:prstClr val="black"/>
                </a:solidFill>
                <a:latin typeface="UTM Avo" panose="02040603050506020204" pitchFamily="18" charset="0"/>
              </a:rPr>
              <a:t>3</a:t>
            </a:r>
          </a:p>
        </p:txBody>
      </p:sp>
      <p:sp>
        <p:nvSpPr>
          <p:cNvPr id="14" name="Oval 13">
            <a:hlinkClick r:id="rId21" action="ppaction://hlinksldjump"/>
            <a:extLst>
              <a:ext uri="{FF2B5EF4-FFF2-40B4-BE49-F238E27FC236}">
                <a16:creationId xmlns:a16="http://schemas.microsoft.com/office/drawing/2014/main" id="{7F23DC7C-B5EE-680F-C741-FC0335FDBD7F}"/>
              </a:ext>
            </a:extLst>
          </p:cNvPr>
          <p:cNvSpPr/>
          <p:nvPr/>
        </p:nvSpPr>
        <p:spPr>
          <a:xfrm>
            <a:off x="10465242" y="8654345"/>
            <a:ext cx="1098912" cy="1098912"/>
          </a:xfrm>
          <a:prstGeom prst="ellipse">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3600" b="1" dirty="0">
                <a:solidFill>
                  <a:prstClr val="black"/>
                </a:solidFill>
                <a:latin typeface="UTM Avo" panose="02040603050506020204" pitchFamily="18" charset="0"/>
              </a:rPr>
              <a:t>4</a:t>
            </a:r>
          </a:p>
        </p:txBody>
      </p:sp>
    </p:spTree>
    <p:extLst>
      <p:ext uri="{BB962C8B-B14F-4D97-AF65-F5344CB8AC3E}">
        <p14:creationId xmlns:p14="http://schemas.microsoft.com/office/powerpoint/2010/main" val="8182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 fill="hold"/>
                                        <p:tgtEl>
                                          <p:spTgt spid="27"/>
                                        </p:tgtEl>
                                        <p:attrNameLst>
                                          <p:attrName>r</p:attrName>
                                        </p:attrNameLst>
                                      </p:cBhvr>
                                    </p:animRot>
                                  </p:childTnLst>
                                </p:cTn>
                              </p:par>
                              <p:par>
                                <p:cTn id="7" presetID="2" presetClass="entr" presetSubtype="2" repeatCount="indefinite"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 calcmode="lin" valueType="num">
                                      <p:cBhvr additive="base">
                                        <p:cTn id="9" dur="10000" fill="hold"/>
                                        <p:tgtEl>
                                          <p:spTgt spid="34"/>
                                        </p:tgtEl>
                                        <p:attrNameLst>
                                          <p:attrName>ppt_x</p:attrName>
                                        </p:attrNameLst>
                                      </p:cBhvr>
                                      <p:tavLst>
                                        <p:tav tm="0">
                                          <p:val>
                                            <p:strVal val="1+#ppt_w/2"/>
                                          </p:val>
                                        </p:tav>
                                        <p:tav tm="100000">
                                          <p:val>
                                            <p:strVal val="#ppt_x"/>
                                          </p:val>
                                        </p:tav>
                                      </p:tavLst>
                                    </p:anim>
                                    <p:anim calcmode="lin" valueType="num">
                                      <p:cBhvr additive="base">
                                        <p:cTn id="10" dur="10000" fill="hold"/>
                                        <p:tgtEl>
                                          <p:spTgt spid="34"/>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8000" fill="hold"/>
                                        <p:tgtEl>
                                          <p:spTgt spid="52"/>
                                        </p:tgtEl>
                                        <p:attrNameLst>
                                          <p:attrName>ppt_x</p:attrName>
                                        </p:attrNameLst>
                                      </p:cBhvr>
                                      <p:tavLst>
                                        <p:tav tm="0">
                                          <p:val>
                                            <p:strVal val="0-#ppt_w/2"/>
                                          </p:val>
                                        </p:tav>
                                        <p:tav tm="100000">
                                          <p:val>
                                            <p:strVal val="#ppt_x"/>
                                          </p:val>
                                        </p:tav>
                                      </p:tavLst>
                                    </p:anim>
                                    <p:anim calcmode="lin" valueType="num">
                                      <p:cBhvr additive="base">
                                        <p:cTn id="14" dur="8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6"/>
                    </p:tgtEl>
                  </p:cond>
                </p:stCondLst>
                <p:endSync evt="end" delay="0">
                  <p:rtn val="all"/>
                </p:endSync>
                <p:childTnLst>
                  <p:par>
                    <p:cTn id="16" fill="hold">
                      <p:stCondLst>
                        <p:cond delay="0"/>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76"/>
                                        </p:tgtEl>
                                      </p:cBhvr>
                                    </p:animEffect>
                                    <p:anim calcmode="lin" valueType="num">
                                      <p:cBhvr>
                                        <p:cTn id="20" dur="1000"/>
                                        <p:tgtEl>
                                          <p:spTgt spid="76"/>
                                        </p:tgtEl>
                                        <p:attrNameLst>
                                          <p:attrName>ppt_x</p:attrName>
                                        </p:attrNameLst>
                                      </p:cBhvr>
                                      <p:tavLst>
                                        <p:tav tm="0">
                                          <p:val>
                                            <p:strVal val="ppt_x"/>
                                          </p:val>
                                        </p:tav>
                                        <p:tav tm="100000">
                                          <p:val>
                                            <p:strVal val="ppt_x"/>
                                          </p:val>
                                        </p:tav>
                                      </p:tavLst>
                                    </p:anim>
                                    <p:anim calcmode="lin" valueType="num">
                                      <p:cBhvr>
                                        <p:cTn id="21" dur="1000"/>
                                        <p:tgtEl>
                                          <p:spTgt spid="76"/>
                                        </p:tgtEl>
                                        <p:attrNameLst>
                                          <p:attrName>ppt_y</p:attrName>
                                        </p:attrNameLst>
                                      </p:cBhvr>
                                      <p:tavLst>
                                        <p:tav tm="0">
                                          <p:val>
                                            <p:strVal val="ppt_y"/>
                                          </p:val>
                                        </p:tav>
                                        <p:tav tm="100000">
                                          <p:val>
                                            <p:strVal val="ppt_y+.1"/>
                                          </p:val>
                                        </p:tav>
                                      </p:tavLst>
                                    </p:anim>
                                    <p:set>
                                      <p:cBhvr>
                                        <p:cTn id="22" dur="1" fill="hold">
                                          <p:stCondLst>
                                            <p:cond delay="999"/>
                                          </p:stCondLst>
                                        </p:cTn>
                                        <p:tgtEl>
                                          <p:spTgt spid="7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6" restart="whenNotActive" fill="hold" evtFilter="cancelBubble" nodeType="interactiveSeq">
                <p:stCondLst>
                  <p:cond evt="onClick" delay="0">
                    <p:tgtEl>
                      <p:spTgt spid="77"/>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77"/>
                                        </p:tgtEl>
                                      </p:cBhvr>
                                    </p:animEffect>
                                    <p:anim calcmode="lin" valueType="num">
                                      <p:cBhvr>
                                        <p:cTn id="31" dur="1000"/>
                                        <p:tgtEl>
                                          <p:spTgt spid="77"/>
                                        </p:tgtEl>
                                        <p:attrNameLst>
                                          <p:attrName>ppt_x</p:attrName>
                                        </p:attrNameLst>
                                      </p:cBhvr>
                                      <p:tavLst>
                                        <p:tav tm="0">
                                          <p:val>
                                            <p:strVal val="ppt_x"/>
                                          </p:val>
                                        </p:tav>
                                        <p:tav tm="100000">
                                          <p:val>
                                            <p:strVal val="ppt_x"/>
                                          </p:val>
                                        </p:tav>
                                      </p:tavLst>
                                    </p:anim>
                                    <p:anim calcmode="lin" valueType="num">
                                      <p:cBhvr>
                                        <p:cTn id="32" dur="1000"/>
                                        <p:tgtEl>
                                          <p:spTgt spid="77"/>
                                        </p:tgtEl>
                                        <p:attrNameLst>
                                          <p:attrName>ppt_y</p:attrName>
                                        </p:attrNameLst>
                                      </p:cBhvr>
                                      <p:tavLst>
                                        <p:tav tm="0">
                                          <p:val>
                                            <p:strVal val="ppt_y"/>
                                          </p:val>
                                        </p:tav>
                                        <p:tav tm="100000">
                                          <p:val>
                                            <p:strVal val="ppt_y+.1"/>
                                          </p:val>
                                        </p:tav>
                                      </p:tavLst>
                                    </p:anim>
                                    <p:set>
                                      <p:cBhvr>
                                        <p:cTn id="33" dur="1" fill="hold">
                                          <p:stCondLst>
                                            <p:cond delay="999"/>
                                          </p:stCondLst>
                                        </p:cTn>
                                        <p:tgtEl>
                                          <p:spTgt spid="77"/>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37" restart="whenNotActive" fill="hold" evtFilter="cancelBubble" nodeType="interactiveSeq">
                <p:stCondLst>
                  <p:cond evt="onClick" delay="0">
                    <p:tgtEl>
                      <p:spTgt spid="78"/>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78"/>
                                        </p:tgtEl>
                                      </p:cBhvr>
                                    </p:animEffect>
                                    <p:anim calcmode="lin" valueType="num">
                                      <p:cBhvr>
                                        <p:cTn id="42" dur="1000"/>
                                        <p:tgtEl>
                                          <p:spTgt spid="78"/>
                                        </p:tgtEl>
                                        <p:attrNameLst>
                                          <p:attrName>ppt_x</p:attrName>
                                        </p:attrNameLst>
                                      </p:cBhvr>
                                      <p:tavLst>
                                        <p:tav tm="0">
                                          <p:val>
                                            <p:strVal val="ppt_x"/>
                                          </p:val>
                                        </p:tav>
                                        <p:tav tm="100000">
                                          <p:val>
                                            <p:strVal val="ppt_x"/>
                                          </p:val>
                                        </p:tav>
                                      </p:tavLst>
                                    </p:anim>
                                    <p:anim calcmode="lin" valueType="num">
                                      <p:cBhvr>
                                        <p:cTn id="43" dur="1000"/>
                                        <p:tgtEl>
                                          <p:spTgt spid="78"/>
                                        </p:tgtEl>
                                        <p:attrNameLst>
                                          <p:attrName>ppt_y</p:attrName>
                                        </p:attrNameLst>
                                      </p:cBhvr>
                                      <p:tavLst>
                                        <p:tav tm="0">
                                          <p:val>
                                            <p:strVal val="ppt_y"/>
                                          </p:val>
                                        </p:tav>
                                        <p:tav tm="100000">
                                          <p:val>
                                            <p:strVal val="ppt_y+.1"/>
                                          </p:val>
                                        </p:tav>
                                      </p:tavLst>
                                    </p:anim>
                                    <p:set>
                                      <p:cBhvr>
                                        <p:cTn id="44" dur="1" fill="hold">
                                          <p:stCondLst>
                                            <p:cond delay="999"/>
                                          </p:stCondLst>
                                        </p:cTn>
                                        <p:tgtEl>
                                          <p:spTgt spid="78"/>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48" restart="whenNotActive" fill="hold" evtFilter="cancelBubble" nodeType="interactiveSeq">
                <p:stCondLst>
                  <p:cond evt="onClick" delay="0">
                    <p:tgtEl>
                      <p:spTgt spid="79"/>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79"/>
                                        </p:tgtEl>
                                      </p:cBhvr>
                                    </p:animEffect>
                                    <p:anim calcmode="lin" valueType="num">
                                      <p:cBhvr>
                                        <p:cTn id="53" dur="1000"/>
                                        <p:tgtEl>
                                          <p:spTgt spid="79"/>
                                        </p:tgtEl>
                                        <p:attrNameLst>
                                          <p:attrName>ppt_x</p:attrName>
                                        </p:attrNameLst>
                                      </p:cBhvr>
                                      <p:tavLst>
                                        <p:tav tm="0">
                                          <p:val>
                                            <p:strVal val="ppt_x"/>
                                          </p:val>
                                        </p:tav>
                                        <p:tav tm="100000">
                                          <p:val>
                                            <p:strVal val="ppt_x"/>
                                          </p:val>
                                        </p:tav>
                                      </p:tavLst>
                                    </p:anim>
                                    <p:anim calcmode="lin" valueType="num">
                                      <p:cBhvr>
                                        <p:cTn id="54" dur="1000"/>
                                        <p:tgtEl>
                                          <p:spTgt spid="79"/>
                                        </p:tgtEl>
                                        <p:attrNameLst>
                                          <p:attrName>ppt_y</p:attrName>
                                        </p:attrNameLst>
                                      </p:cBhvr>
                                      <p:tavLst>
                                        <p:tav tm="0">
                                          <p:val>
                                            <p:strVal val="ppt_y"/>
                                          </p:val>
                                        </p:tav>
                                        <p:tav tm="100000">
                                          <p:val>
                                            <p:strVal val="ppt_y+.1"/>
                                          </p:val>
                                        </p:tav>
                                      </p:tavLst>
                                    </p:anim>
                                    <p:set>
                                      <p:cBhvr>
                                        <p:cTn id="55" dur="1" fill="hold">
                                          <p:stCondLst>
                                            <p:cond delay="999"/>
                                          </p:stCondLst>
                                        </p:cTn>
                                        <p:tgtEl>
                                          <p:spTgt spid="7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 grpId="0" animBg="1"/>
      <p:bldP spid="7" grpId="0" animBg="1"/>
      <p:bldP spid="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15">
            <a:hlinkClick r:id="rId4" action="ppaction://hlinksldjump"/>
            <a:extLst>
              <a:ext uri="{FF2B5EF4-FFF2-40B4-BE49-F238E27FC236}">
                <a16:creationId xmlns:a16="http://schemas.microsoft.com/office/drawing/2014/main" id="{FA7CC93C-B87D-DB38-6C58-2D57379E406C}"/>
              </a:ext>
            </a:extLst>
          </p:cNvPr>
          <p:cNvPicPr>
            <a:picLocks noChangeAspect="1"/>
          </p:cNvPicPr>
          <p:nvPr/>
        </p:nvPicPr>
        <p:blipFill>
          <a:blip r:embed="rId5"/>
          <a:stretch>
            <a:fillRect/>
          </a:stretch>
        </p:blipFill>
        <p:spPr>
          <a:xfrm>
            <a:off x="16417805" y="8437943"/>
            <a:ext cx="1974683" cy="1833635"/>
          </a:xfrm>
          <a:prstGeom prst="rect">
            <a:avLst/>
          </a:prstGeom>
        </p:spPr>
      </p:pic>
      <p:sp>
        <p:nvSpPr>
          <p:cNvPr id="2" name="Rectangle: Rounded Corners 13">
            <a:extLst>
              <a:ext uri="{FF2B5EF4-FFF2-40B4-BE49-F238E27FC236}">
                <a16:creationId xmlns:a16="http://schemas.microsoft.com/office/drawing/2014/main" id="{759BE830-AED7-06EF-FA02-6CAB0FDFC7C8}"/>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A. 45 868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3" name="Rectangle: Rounded Corners 14">
            <a:extLst>
              <a:ext uri="{FF2B5EF4-FFF2-40B4-BE49-F238E27FC236}">
                <a16:creationId xmlns:a16="http://schemas.microsoft.com/office/drawing/2014/main" id="{8045ECA6-5906-E865-237F-13BB92CF1A64}"/>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C. 45 888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4" name="Rectangle: Rounded Corners 15">
            <a:extLst>
              <a:ext uri="{FF2B5EF4-FFF2-40B4-BE49-F238E27FC236}">
                <a16:creationId xmlns:a16="http://schemas.microsoft.com/office/drawing/2014/main" id="{0C6596EB-DC4D-A1DA-095F-A46B2BE856B7}"/>
              </a:ext>
            </a:extLst>
          </p:cNvPr>
          <p:cNvSpPr/>
          <p:nvPr/>
        </p:nvSpPr>
        <p:spPr>
          <a:xfrm>
            <a:off x="959347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lnSpc>
                <a:spcPct val="150000"/>
              </a:lnSpc>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B. 45 878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Rectangle: Rounded Corners 16">
            <a:extLst>
              <a:ext uri="{FF2B5EF4-FFF2-40B4-BE49-F238E27FC236}">
                <a16:creationId xmlns:a16="http://schemas.microsoft.com/office/drawing/2014/main" id="{B69FEC94-83F5-11B3-BEB6-1C09230729D3}"/>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D.</a:t>
            </a:r>
            <a:r>
              <a:rPr lang="en-US" sz="54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45 858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18">
            <a:extLst>
              <a:ext uri="{FF2B5EF4-FFF2-40B4-BE49-F238E27FC236}">
                <a16:creationId xmlns:a16="http://schemas.microsoft.com/office/drawing/2014/main" id="{3962BD7E-4677-8AED-1E60-7873EAE996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2669" y="5302000"/>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0">
            <a:extLst>
              <a:ext uri="{FF2B5EF4-FFF2-40B4-BE49-F238E27FC236}">
                <a16:creationId xmlns:a16="http://schemas.microsoft.com/office/drawing/2014/main" id="{07E8D9EE-A4BA-50B8-F37E-F03DB45524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48561" y="8030840"/>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B1FD1F2-29C6-BC71-82FB-505C3CBC73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8232" y="5306434"/>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B7E0E46-1D30-C8AE-A395-BD683CAF2B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2669" y="7917503"/>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01D24632-5D27-D9A7-BFA3-42E6150D0E56}"/>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r>
              <a:rPr lang="pt-BR" sz="5400" b="1" dirty="0">
                <a:solidFill>
                  <a:srgbClr val="000000"/>
                </a:solidFill>
                <a:latin typeface="Cambria" panose="02040503050406030204" pitchFamily="18" charset="0"/>
                <a:ea typeface="Cambria" panose="02040503050406030204" pitchFamily="18" charset="0"/>
                <a:cs typeface="Arial" panose="020B0604020202020204" pitchFamily="34" charset="0"/>
              </a:rPr>
              <a:t>Câu 1: Tính:  28 459 + 17 409 = ?</a:t>
            </a:r>
            <a:endPar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524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nextCondLst>
                <p:cond evt="onClick" delay="0">
                  <p:tgtEl>
                    <p:spTgt spid="4"/>
                  </p:tgtEl>
                </p:cond>
              </p:nextCondLst>
            </p:seq>
          </p:childTnLst>
        </p:cTn>
      </p:par>
    </p:tnLst>
    <p:bldLst>
      <p:bldP spid="2" grpId="0" animBg="1"/>
      <p:bldP spid="3" grpId="0" animBg="1"/>
      <p:bldP spid="4" grpId="0" animBg="1"/>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13">
            <a:extLst>
              <a:ext uri="{FF2B5EF4-FFF2-40B4-BE49-F238E27FC236}">
                <a16:creationId xmlns:a16="http://schemas.microsoft.com/office/drawing/2014/main" id="{84A0A606-F947-9490-60BA-CC9F5B2B7B57}"/>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A.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1 016</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5" name="Rectangle: Rounded Corners 14">
            <a:extLst>
              <a:ext uri="{FF2B5EF4-FFF2-40B4-BE49-F238E27FC236}">
                <a16:creationId xmlns:a16="http://schemas.microsoft.com/office/drawing/2014/main" id="{5801183C-D43B-A53C-3F43-A4E36FA70B3B}"/>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C.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1 025</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15">
            <a:extLst>
              <a:ext uri="{FF2B5EF4-FFF2-40B4-BE49-F238E27FC236}">
                <a16:creationId xmlns:a16="http://schemas.microsoft.com/office/drawing/2014/main" id="{C0441136-2DC6-783B-E1B9-DF8A6E3BB1BC}"/>
              </a:ext>
            </a:extLst>
          </p:cNvPr>
          <p:cNvSpPr/>
          <p:nvPr/>
        </p:nvSpPr>
        <p:spPr>
          <a:xfrm>
            <a:off x="9597096" y="6979872"/>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D. 1 026</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16">
            <a:extLst>
              <a:ext uri="{FF2B5EF4-FFF2-40B4-BE49-F238E27FC236}">
                <a16:creationId xmlns:a16="http://schemas.microsoft.com/office/drawing/2014/main" id="{8028A999-B949-C8F0-93EE-C00917F18DB1}"/>
              </a:ext>
            </a:extLst>
          </p:cNvPr>
          <p:cNvSpPr/>
          <p:nvPr/>
        </p:nvSpPr>
        <p:spPr>
          <a:xfrm>
            <a:off x="9597096" y="4370789"/>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B.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1 126</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30" name="Picture 18">
            <a:extLst>
              <a:ext uri="{FF2B5EF4-FFF2-40B4-BE49-F238E27FC236}">
                <a16:creationId xmlns:a16="http://schemas.microsoft.com/office/drawing/2014/main" id="{2076ACD3-D4AA-1B46-93FE-F46939513E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3111" y="7919485"/>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20">
            <a:extLst>
              <a:ext uri="{FF2B5EF4-FFF2-40B4-BE49-F238E27FC236}">
                <a16:creationId xmlns:a16="http://schemas.microsoft.com/office/drawing/2014/main" id="{F8D61CD7-56F2-A4BA-6D19-CE0230613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3440" y="5411712"/>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3D84273-9A92-0AE7-F763-982945F697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899" y="5269804"/>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B43DC550-1641-17A7-6EAC-0F0E2CED0A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424" y="7483162"/>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831BAFEC-4E26-69CA-F429-652CD49EA11D}"/>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Câu</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2: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giá</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trị</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biểu</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thức</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a:t>
            </a:r>
          </a:p>
          <a:p>
            <a:pPr algn="ctr" defTabSz="804581">
              <a:lnSpc>
                <a:spcPct val="150000"/>
              </a:lnSpc>
            </a:pP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1230 – 34 x 6 = ?</a:t>
            </a:r>
          </a:p>
        </p:txBody>
      </p:sp>
      <p:pic>
        <p:nvPicPr>
          <p:cNvPr id="35" name="Picture 34">
            <a:hlinkClick r:id="rId6" action="ppaction://hlinksldjump"/>
            <a:extLst>
              <a:ext uri="{FF2B5EF4-FFF2-40B4-BE49-F238E27FC236}">
                <a16:creationId xmlns:a16="http://schemas.microsoft.com/office/drawing/2014/main" id="{968442B4-BE64-7F82-894A-78E0A91FEBAF}"/>
              </a:ext>
            </a:extLst>
          </p:cNvPr>
          <p:cNvPicPr>
            <a:picLocks noChangeAspect="1"/>
          </p:cNvPicPr>
          <p:nvPr/>
        </p:nvPicPr>
        <p:blipFill>
          <a:blip r:embed="rId7"/>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47778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nextCondLst>
                <p:cond evt="onClick" delay="0">
                  <p:tgtEl>
                    <p:spTgt spid="28"/>
                  </p:tgtEl>
                </p:cond>
              </p:nextCondLst>
            </p:seq>
          </p:childTnLst>
        </p:cTn>
      </p:par>
    </p:tnLst>
    <p:bldLst>
      <p:bldP spid="24" grpId="0" animBg="1"/>
      <p:bldP spid="25" grpId="0" animBg="1"/>
      <p:bldP spid="28" grpId="0" animBg="1"/>
      <p:bldP spid="29"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659EA9AB-A64E-DC5F-D462-28F22D225CC3}"/>
              </a:ext>
            </a:extLst>
          </p:cNvPr>
          <p:cNvSpPr/>
          <p:nvPr/>
        </p:nvSpPr>
        <p:spPr>
          <a:xfrm>
            <a:off x="1431111"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A. 71 580</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6" name="Rectangle: Rounded Corners 14">
            <a:extLst>
              <a:ext uri="{FF2B5EF4-FFF2-40B4-BE49-F238E27FC236}">
                <a16:creationId xmlns:a16="http://schemas.microsoft.com/office/drawing/2014/main" id="{D1FDD047-BB5E-854A-1456-9C7539C80E3B}"/>
              </a:ext>
            </a:extLst>
          </p:cNvPr>
          <p:cNvSpPr/>
          <p:nvPr/>
        </p:nvSpPr>
        <p:spPr>
          <a:xfrm>
            <a:off x="9426647" y="4243539"/>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B. 270,3</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3486DD70-2F12-68FF-F091-FE9D2E25AF80}"/>
              </a:ext>
            </a:extLst>
          </p:cNvPr>
          <p:cNvSpPr/>
          <p:nvPr/>
        </p:nvSpPr>
        <p:spPr>
          <a:xfrm>
            <a:off x="1431111" y="6960992"/>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C. 7 158</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Rounded Corners 16">
            <a:extLst>
              <a:ext uri="{FF2B5EF4-FFF2-40B4-BE49-F238E27FC236}">
                <a16:creationId xmlns:a16="http://schemas.microsoft.com/office/drawing/2014/main" id="{03C393CA-F07F-0198-6EDB-5552B7B3F0A9}"/>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D. 2 730</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20" name="Picture 18">
            <a:extLst>
              <a:ext uri="{FF2B5EF4-FFF2-40B4-BE49-F238E27FC236}">
                <a16:creationId xmlns:a16="http://schemas.microsoft.com/office/drawing/2014/main" id="{B997BCAE-9EC5-ED6F-3967-6E772B857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1568" y="5346319"/>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FD973ED-8FD2-E57E-A5FB-D8A73290C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4699" y="7667769"/>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9D54904-F407-BDF8-C72F-E2647F38D9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664" y="7755089"/>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A4B0AA5-7D62-CEF3-67E4-6A3D139C2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351" y="5250118"/>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C8D26BE5-E838-E58B-219D-6E82CB5B38DD}"/>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6000" b="1">
                <a:solidFill>
                  <a:srgbClr val="000000"/>
                </a:solidFill>
                <a:latin typeface="Cambria" panose="02040503050406030204" pitchFamily="18" charset="0"/>
                <a:ea typeface="Cambria" panose="02040503050406030204" pitchFamily="18" charset="0"/>
                <a:cs typeface="Arial" panose="020B0604020202020204" pitchFamily="34" charset="0"/>
              </a:rPr>
              <a:t>Câu hỏi 3: </a:t>
            </a:r>
            <a:r>
              <a:rPr lang="en-US" sz="6000">
                <a:solidFill>
                  <a:srgbClr val="000000"/>
                </a:solidFill>
                <a:latin typeface="Cambria" panose="02040503050406030204" pitchFamily="18" charset="0"/>
                <a:ea typeface="Cambria" panose="02040503050406030204" pitchFamily="18" charset="0"/>
                <a:cs typeface="Arial" panose="020B0604020202020204" pitchFamily="34" charset="0"/>
              </a:rPr>
              <a:t>Kết quả của phép tính:</a:t>
            </a:r>
          </a:p>
          <a:p>
            <a:pPr algn="ctr" defTabSz="804581">
              <a:lnSpc>
                <a:spcPct val="150000"/>
              </a:lnSpc>
            </a:pPr>
            <a:r>
              <a:rPr lang="en-US" sz="6000">
                <a:solidFill>
                  <a:srgbClr val="000000"/>
                </a:solidFill>
                <a:latin typeface="Cambria" panose="02040503050406030204" pitchFamily="18" charset="0"/>
                <a:ea typeface="Cambria" panose="02040503050406030204" pitchFamily="18" charset="0"/>
                <a:cs typeface="Arial" panose="020B0604020202020204" pitchFamily="34" charset="0"/>
              </a:rPr>
              <a:t>720,3 – 4,5 x 100 =?</a:t>
            </a:r>
            <a:endParaRPr lang="en-US" sz="60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25" name="Picture 24">
            <a:hlinkClick r:id="rId5" action="ppaction://hlinksldjump"/>
            <a:extLst>
              <a:ext uri="{FF2B5EF4-FFF2-40B4-BE49-F238E27FC236}">
                <a16:creationId xmlns:a16="http://schemas.microsoft.com/office/drawing/2014/main" id="{6B027461-12DD-A6E0-6261-37076E32B052}"/>
              </a:ext>
            </a:extLst>
          </p:cNvPr>
          <p:cNvPicPr>
            <a:picLocks noChangeAspect="1"/>
          </p:cNvPicPr>
          <p:nvPr/>
        </p:nvPicPr>
        <p:blipFill>
          <a:blip r:embed="rId6"/>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4940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nextCondLst>
                <p:cond evt="onClick" delay="0">
                  <p:tgtEl>
                    <p:spTgt spid="16"/>
                  </p:tgtEl>
                </p:cond>
              </p:nextCondLst>
            </p:seq>
          </p:childTnLst>
        </p:cTn>
      </p:par>
    </p:tnLst>
    <p:bldLst>
      <p:bldP spid="5" grpId="0" animBg="1"/>
      <p:bldP spid="6" grpId="0" animBg="1"/>
      <p:bldP spid="16" grpId="0" animBg="1"/>
      <p:bldP spid="1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7F42358D-8ACE-9289-DE19-E950705FC3A7}"/>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A. 25%.</a:t>
            </a:r>
            <a:r>
              <a:rPr lang="en-US" sz="4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vi-VN" sz="4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Rectangle: Rounded Corners 14">
            <a:extLst>
              <a:ext uri="{FF2B5EF4-FFF2-40B4-BE49-F238E27FC236}">
                <a16:creationId xmlns:a16="http://schemas.microsoft.com/office/drawing/2014/main" id="{1EEA60CA-A81F-C59D-638C-0EB0D1C0BEB0}"/>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C. 54%.</a:t>
            </a:r>
            <a:r>
              <a:rPr lang="en-US" sz="4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vi-VN" sz="4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6" name="Rectangle: Rounded Corners 15">
            <a:extLst>
              <a:ext uri="{FF2B5EF4-FFF2-40B4-BE49-F238E27FC236}">
                <a16:creationId xmlns:a16="http://schemas.microsoft.com/office/drawing/2014/main" id="{9AABD812-D989-F2B8-BD01-39C1D087E132}"/>
              </a:ext>
            </a:extLst>
          </p:cNvPr>
          <p:cNvSpPr/>
          <p:nvPr/>
        </p:nvSpPr>
        <p:spPr>
          <a:xfrm>
            <a:off x="959347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B. 75%.</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 name="Rectangle: Rounded Corners 16">
            <a:extLst>
              <a:ext uri="{FF2B5EF4-FFF2-40B4-BE49-F238E27FC236}">
                <a16:creationId xmlns:a16="http://schemas.microsoft.com/office/drawing/2014/main" id="{311D4959-774C-23AD-3773-1CCEC9CBFAB1}"/>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D. 45%.</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8" name="Picture 18">
            <a:extLst>
              <a:ext uri="{FF2B5EF4-FFF2-40B4-BE49-F238E27FC236}">
                <a16:creationId xmlns:a16="http://schemas.microsoft.com/office/drawing/2014/main" id="{58089BBD-6907-C9FE-CF24-2D5C292C4D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99" y="5143501"/>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0">
            <a:extLst>
              <a:ext uri="{FF2B5EF4-FFF2-40B4-BE49-F238E27FC236}">
                <a16:creationId xmlns:a16="http://schemas.microsoft.com/office/drawing/2014/main" id="{FDF16BCF-1F79-C551-1442-63A31FF11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1631" y="7627428"/>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0E5562D-80CE-B131-7294-A1D33DA07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1631" y="5196962"/>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303D2E34-3432-850E-6B33-50F9A1B8C7AB}"/>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vi-VN" sz="4800" b="1">
                <a:solidFill>
                  <a:srgbClr val="000000"/>
                </a:solidFill>
                <a:latin typeface="Cambria" panose="02040503050406030204" pitchFamily="18" charset="0"/>
                <a:ea typeface="Cambria" panose="02040503050406030204" pitchFamily="18" charset="0"/>
                <a:cs typeface="Arial" panose="020B0604020202020204" pitchFamily="34" charset="0"/>
              </a:rPr>
              <a:t>Câu hỏi 4: </a:t>
            </a:r>
            <a:r>
              <a:rPr lang="vi-VN" sz="4800">
                <a:solidFill>
                  <a:srgbClr val="000000"/>
                </a:solidFill>
                <a:latin typeface="Cambria" panose="02040503050406030204" pitchFamily="18" charset="0"/>
                <a:ea typeface="Cambria" panose="02040503050406030204" pitchFamily="18" charset="0"/>
                <a:cs typeface="Arial" panose="020B0604020202020204" pitchFamily="34" charset="0"/>
              </a:rPr>
              <a:t>Đội văn nghệ của một trường tiểu học có 96 bạn trong đó có 72 bạn nữ. Tính tỉ số phần trăm của số bạn nam và các bạn trong đội văn nghệ.</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16" name="Picture 20">
            <a:extLst>
              <a:ext uri="{FF2B5EF4-FFF2-40B4-BE49-F238E27FC236}">
                <a16:creationId xmlns:a16="http://schemas.microsoft.com/office/drawing/2014/main" id="{6DC754AA-4EB3-FD9D-CC36-87AAF4DED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881" y="7627428"/>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1">
            <a:hlinkClick r:id="rId5" action="ppaction://hlinksldjump"/>
            <a:extLst>
              <a:ext uri="{FF2B5EF4-FFF2-40B4-BE49-F238E27FC236}">
                <a16:creationId xmlns:a16="http://schemas.microsoft.com/office/drawing/2014/main" id="{E9FD95A6-4AF9-4346-8E73-44BB583BCF1D}"/>
              </a:ext>
            </a:extLst>
          </p:cNvPr>
          <p:cNvPicPr>
            <a:picLocks noChangeAspect="1"/>
          </p:cNvPicPr>
          <p:nvPr/>
        </p:nvPicPr>
        <p:blipFill>
          <a:blip r:embed="rId6"/>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1197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12"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240</Words>
  <Application>Microsoft Office PowerPoint</Application>
  <PresentationFormat>Custom</PresentationFormat>
  <Paragraphs>36</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Cambria</vt:lpstr>
      <vt:lpstr>Times New Roman</vt:lpstr>
      <vt:lpstr>UTM Avo</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STD_OANH</cp:lastModifiedBy>
  <cp:revision>54</cp:revision>
  <dcterms:created xsi:type="dcterms:W3CDTF">2006-08-16T00:00:00Z</dcterms:created>
  <dcterms:modified xsi:type="dcterms:W3CDTF">2026-01-24T09:13:55Z</dcterms:modified>
  <dc:identifier>DAGXpVHRm8M</dc:identifier>
</cp:coreProperties>
</file>