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712" r:id="rId2"/>
  </p:sldMasterIdLst>
  <p:notesMasterIdLst>
    <p:notesMasterId r:id="rId9"/>
  </p:notesMasterIdLst>
  <p:sldIdLst>
    <p:sldId id="256" r:id="rId3"/>
    <p:sldId id="11088605" r:id="rId4"/>
    <p:sldId id="11088590" r:id="rId5"/>
    <p:sldId id="11088606" r:id="rId6"/>
    <p:sldId id="11088607" r:id="rId7"/>
    <p:sldId id="11088604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D6D"/>
    <a:srgbClr val="03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8B946D-89CA-4C85-9ED6-813A86BD0FB8}">
  <a:tblStyle styleId="{3C8B946D-89CA-4C85-9ED6-813A86BD0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 flipV="1">
            <a:off x="4922458" y="179598"/>
            <a:ext cx="4048946" cy="4821590"/>
            <a:chOff x="6564987" y="189794"/>
            <a:chExt cx="5400000" cy="6430275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V="1">
              <a:off x="6564987" y="189794"/>
              <a:ext cx="5400000" cy="124877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6564987" y="5029994"/>
              <a:ext cx="5400000" cy="1590075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 userDrawn="1"/>
        </p:nvSpPr>
        <p:spPr>
          <a:xfrm>
            <a:off x="145154" y="142313"/>
            <a:ext cx="8853695" cy="48588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49" y="1079751"/>
            <a:ext cx="4858734" cy="32975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/>
          <a:stretch>
            <a:fillRect/>
          </a:stretch>
        </p:blipFill>
        <p:spPr bwMode="auto">
          <a:xfrm>
            <a:off x="145154" y="952125"/>
            <a:ext cx="4233757" cy="404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130918" y="142313"/>
            <a:ext cx="1013082" cy="8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138"/>
            </a:lvl1pPr>
            <a:lvl2pPr>
              <a:defRPr sz="1913"/>
            </a:lvl2pPr>
            <a:lvl3pPr>
              <a:defRPr sz="1631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8"/>
          </a:xfrm>
        </p:spPr>
        <p:txBody>
          <a:bodyPr/>
          <a:lstStyle>
            <a:lvl1pPr marL="0" indent="0">
              <a:buNone/>
              <a:defRPr sz="900"/>
            </a:lvl1pPr>
            <a:lvl2pPr marL="306110" indent="0">
              <a:buNone/>
              <a:defRPr sz="788"/>
            </a:lvl2pPr>
            <a:lvl3pPr marL="612220" indent="0">
              <a:buNone/>
              <a:defRPr sz="675"/>
            </a:lvl3pPr>
            <a:lvl4pPr marL="918329" indent="0">
              <a:buNone/>
              <a:defRPr sz="619"/>
            </a:lvl4pPr>
            <a:lvl5pPr marL="1224439" indent="0">
              <a:buNone/>
              <a:defRPr sz="619"/>
            </a:lvl5pPr>
            <a:lvl6pPr marL="1530548" indent="0">
              <a:buNone/>
              <a:defRPr sz="619"/>
            </a:lvl6pPr>
            <a:lvl7pPr marL="1836659" indent="0">
              <a:buNone/>
              <a:defRPr sz="619"/>
            </a:lvl7pPr>
            <a:lvl8pPr marL="2142768" indent="0">
              <a:buNone/>
              <a:defRPr sz="619"/>
            </a:lvl8pPr>
            <a:lvl9pPr marL="2448878" indent="0">
              <a:buNone/>
              <a:defRPr sz="61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86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2138"/>
            </a:lvl1pPr>
            <a:lvl2pPr marL="306110" indent="0">
              <a:buNone/>
              <a:defRPr sz="1913"/>
            </a:lvl2pPr>
            <a:lvl3pPr marL="612220" indent="0">
              <a:buNone/>
              <a:defRPr sz="1631"/>
            </a:lvl3pPr>
            <a:lvl4pPr marL="918329" indent="0">
              <a:buNone/>
              <a:defRPr sz="1350"/>
            </a:lvl4pPr>
            <a:lvl5pPr marL="1224439" indent="0">
              <a:buNone/>
              <a:defRPr sz="1350"/>
            </a:lvl5pPr>
            <a:lvl6pPr marL="1530548" indent="0">
              <a:buNone/>
              <a:defRPr sz="1350"/>
            </a:lvl6pPr>
            <a:lvl7pPr marL="1836659" indent="0">
              <a:buNone/>
              <a:defRPr sz="1350"/>
            </a:lvl7pPr>
            <a:lvl8pPr marL="2142768" indent="0">
              <a:buNone/>
              <a:defRPr sz="1350"/>
            </a:lvl8pPr>
            <a:lvl9pPr marL="2448878" indent="0">
              <a:buNone/>
              <a:defRPr sz="13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900"/>
            </a:lvl1pPr>
            <a:lvl2pPr marL="306110" indent="0">
              <a:buNone/>
              <a:defRPr sz="788"/>
            </a:lvl2pPr>
            <a:lvl3pPr marL="612220" indent="0">
              <a:buNone/>
              <a:defRPr sz="675"/>
            </a:lvl3pPr>
            <a:lvl4pPr marL="918329" indent="0">
              <a:buNone/>
              <a:defRPr sz="619"/>
            </a:lvl4pPr>
            <a:lvl5pPr marL="1224439" indent="0">
              <a:buNone/>
              <a:defRPr sz="619"/>
            </a:lvl5pPr>
            <a:lvl6pPr marL="1530548" indent="0">
              <a:buNone/>
              <a:defRPr sz="619"/>
            </a:lvl6pPr>
            <a:lvl7pPr marL="1836659" indent="0">
              <a:buNone/>
              <a:defRPr sz="619"/>
            </a:lvl7pPr>
            <a:lvl8pPr marL="2142768" indent="0">
              <a:buNone/>
              <a:defRPr sz="619"/>
            </a:lvl8pPr>
            <a:lvl9pPr marL="2448878" indent="0">
              <a:buNone/>
              <a:defRPr sz="61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47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05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749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EA13-FD3B-4BFC-B031-E5B32DB87FCA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D79A9-9A3B-4FF3-ACE4-8BE8DCD28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45154" y="142313"/>
            <a:ext cx="8853695" cy="48588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54" y="427997"/>
            <a:ext cx="2386430" cy="16196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145153" y="179599"/>
            <a:ext cx="4048946" cy="11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145153" y="142313"/>
            <a:ext cx="8853694" cy="4858875"/>
            <a:chOff x="193587" y="189794"/>
            <a:chExt cx="11807999" cy="6480000"/>
          </a:xfrm>
        </p:grpSpPr>
        <p:pic>
          <p:nvPicPr>
            <p:cNvPr id="17" name="图片 1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-1711375" y="2094757"/>
              <a:ext cx="5400000" cy="159007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5409240" y="189794"/>
              <a:ext cx="5400000" cy="124877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 flipH="1" flipV="1">
              <a:off x="8506549" y="2094757"/>
              <a:ext cx="5400000" cy="159007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35787" y="5421015"/>
              <a:ext cx="5400000" cy="1248779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 userDrawn="1"/>
        </p:nvSpPr>
        <p:spPr>
          <a:xfrm>
            <a:off x="145154" y="142313"/>
            <a:ext cx="8853695" cy="48588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142313"/>
            <a:ext cx="9144000" cy="4858875"/>
            <a:chOff x="0" y="189794"/>
            <a:chExt cx="12195175" cy="6480000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89794"/>
              <a:ext cx="1351128" cy="11340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0844047" y="5535755"/>
              <a:ext cx="1351128" cy="113403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 userDrawn="1"/>
        </p:nvGrpSpPr>
        <p:grpSpPr>
          <a:xfrm flipH="1">
            <a:off x="0" y="142313"/>
            <a:ext cx="9144000" cy="4858875"/>
            <a:chOff x="0" y="189794"/>
            <a:chExt cx="12195175" cy="6480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89794"/>
              <a:ext cx="1351128" cy="113403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10844047" y="5535755"/>
              <a:ext cx="1351128" cy="113403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09" y="1079751"/>
            <a:ext cx="4858735" cy="32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9920" y="80981"/>
            <a:ext cx="1084250" cy="9447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964811" cy="8098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824501"/>
            <a:ext cx="9144000" cy="4184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31097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9920" y="80981"/>
            <a:ext cx="1084250" cy="94478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824501"/>
            <a:ext cx="9144000" cy="4184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24230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99" y="1200152"/>
            <a:ext cx="4038600" cy="3394472"/>
          </a:xfrm>
        </p:spPr>
        <p:txBody>
          <a:bodyPr/>
          <a:lstStyle>
            <a:lvl1pPr>
              <a:defRPr sz="1913"/>
            </a:lvl1pPr>
            <a:lvl2pPr>
              <a:defRPr sz="1631"/>
            </a:lvl2pPr>
            <a:lvl3pPr>
              <a:defRPr sz="1350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2"/>
          </a:xfrm>
        </p:spPr>
        <p:txBody>
          <a:bodyPr/>
          <a:lstStyle>
            <a:lvl1pPr>
              <a:defRPr sz="1913"/>
            </a:lvl1pPr>
            <a:lvl2pPr>
              <a:defRPr sz="1631"/>
            </a:lvl2pPr>
            <a:lvl3pPr>
              <a:defRPr sz="1350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06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631" b="1"/>
            </a:lvl1pPr>
            <a:lvl2pPr marL="306110" indent="0">
              <a:buNone/>
              <a:defRPr sz="1350" b="1"/>
            </a:lvl2pPr>
            <a:lvl3pPr marL="612220" indent="0">
              <a:buNone/>
              <a:defRPr sz="1181" b="1"/>
            </a:lvl3pPr>
            <a:lvl4pPr marL="918329" indent="0">
              <a:buNone/>
              <a:defRPr sz="1069" b="1"/>
            </a:lvl4pPr>
            <a:lvl5pPr marL="1224439" indent="0">
              <a:buNone/>
              <a:defRPr sz="1069" b="1"/>
            </a:lvl5pPr>
            <a:lvl6pPr marL="1530548" indent="0">
              <a:buNone/>
              <a:defRPr sz="1069" b="1"/>
            </a:lvl6pPr>
            <a:lvl7pPr marL="1836659" indent="0">
              <a:buNone/>
              <a:defRPr sz="1069" b="1"/>
            </a:lvl7pPr>
            <a:lvl8pPr marL="2142768" indent="0">
              <a:buNone/>
              <a:defRPr sz="1069" b="1"/>
            </a:lvl8pPr>
            <a:lvl9pPr marL="2448878" indent="0">
              <a:buNone/>
              <a:defRPr sz="10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631"/>
            </a:lvl1pPr>
            <a:lvl2pPr>
              <a:defRPr sz="1350"/>
            </a:lvl2pPr>
            <a:lvl3pPr>
              <a:defRPr sz="1181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631" b="1"/>
            </a:lvl1pPr>
            <a:lvl2pPr marL="306110" indent="0">
              <a:buNone/>
              <a:defRPr sz="1350" b="1"/>
            </a:lvl2pPr>
            <a:lvl3pPr marL="612220" indent="0">
              <a:buNone/>
              <a:defRPr sz="1181" b="1"/>
            </a:lvl3pPr>
            <a:lvl4pPr marL="918329" indent="0">
              <a:buNone/>
              <a:defRPr sz="1069" b="1"/>
            </a:lvl4pPr>
            <a:lvl5pPr marL="1224439" indent="0">
              <a:buNone/>
              <a:defRPr sz="1069" b="1"/>
            </a:lvl5pPr>
            <a:lvl6pPr marL="1530548" indent="0">
              <a:buNone/>
              <a:defRPr sz="1069" b="1"/>
            </a:lvl6pPr>
            <a:lvl7pPr marL="1836659" indent="0">
              <a:buNone/>
              <a:defRPr sz="1069" b="1"/>
            </a:lvl7pPr>
            <a:lvl8pPr marL="2142768" indent="0">
              <a:buNone/>
              <a:defRPr sz="1069" b="1"/>
            </a:lvl8pPr>
            <a:lvl9pPr marL="2448878" indent="0">
              <a:buNone/>
              <a:defRPr sz="10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631"/>
            </a:lvl1pPr>
            <a:lvl2pPr>
              <a:defRPr sz="1350"/>
            </a:lvl2pPr>
            <a:lvl3pPr>
              <a:defRPr sz="1181"/>
            </a:lvl3pPr>
            <a:lvl4pPr>
              <a:defRPr sz="1069"/>
            </a:lvl4pPr>
            <a:lvl5pPr>
              <a:defRPr sz="1069"/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18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92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81"/>
            <a:ext cx="8229600" cy="85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2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2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>
              <a:defRPr sz="9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20"/>
            <a:ext cx="2895601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 algn="ctr">
              <a:defRPr sz="9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468392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/>
          <a:lstStyle>
            <a:lvl1pPr algn="r">
              <a:defRPr sz="9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057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06110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12220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18329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224439" algn="ctr" rtl="0" fontAlgn="base">
        <a:spcBef>
          <a:spcPct val="0"/>
        </a:spcBef>
        <a:spcAft>
          <a:spcPct val="0"/>
        </a:spcAft>
        <a:defRPr sz="298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29672" indent="-229672" algn="l" rtl="0" fontAlgn="base">
        <a:spcBef>
          <a:spcPct val="20000"/>
        </a:spcBef>
        <a:spcAft>
          <a:spcPct val="0"/>
        </a:spcAft>
        <a:buChar char="•"/>
        <a:defRPr sz="2138">
          <a:solidFill>
            <a:schemeClr val="tx1"/>
          </a:solidFill>
          <a:latin typeface="+mn-lt"/>
          <a:ea typeface="+mn-ea"/>
          <a:cs typeface="+mn-cs"/>
        </a:defRPr>
      </a:lvl1pPr>
      <a:lvl2pPr marL="497562" indent="-191453" algn="l" rtl="0" fontAlgn="base">
        <a:spcBef>
          <a:spcPct val="20000"/>
        </a:spcBef>
        <a:spcAft>
          <a:spcPct val="0"/>
        </a:spcAft>
        <a:buChar char="–"/>
        <a:defRPr sz="1913">
          <a:solidFill>
            <a:schemeClr val="tx1"/>
          </a:solidFill>
          <a:latin typeface="+mn-lt"/>
          <a:ea typeface="+mn-ea"/>
        </a:defRPr>
      </a:lvl2pPr>
      <a:lvl3pPr marL="765096" indent="-152876" algn="l" rtl="0" fontAlgn="base">
        <a:spcBef>
          <a:spcPct val="20000"/>
        </a:spcBef>
        <a:spcAft>
          <a:spcPct val="0"/>
        </a:spcAft>
        <a:buChar char="•"/>
        <a:defRPr sz="1631">
          <a:solidFill>
            <a:schemeClr val="tx1"/>
          </a:solidFill>
          <a:latin typeface="+mn-lt"/>
          <a:ea typeface="+mn-ea"/>
        </a:defRPr>
      </a:lvl3pPr>
      <a:lvl4pPr marL="1071206" indent="-152876" algn="l" rtl="0" fontAlgn="base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  <a:ea typeface="+mn-ea"/>
        </a:defRPr>
      </a:lvl4pPr>
      <a:lvl5pPr marL="1377315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5pPr>
      <a:lvl6pPr marL="1683425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6pPr>
      <a:lvl7pPr marL="1989535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7pPr>
      <a:lvl8pPr marL="2295644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8pPr>
      <a:lvl9pPr marL="2601754" indent="-152876" algn="l" rtl="0" fontAlgn="base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306110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12220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18329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224439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530548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836659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142768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448878" algn="l" defTabSz="612220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0746E64-BA38-7722-784D-4DBD1E8471A8}"/>
              </a:ext>
            </a:extLst>
          </p:cNvPr>
          <p:cNvSpPr txBox="1"/>
          <p:nvPr userDrawn="1"/>
        </p:nvSpPr>
        <p:spPr>
          <a:xfrm>
            <a:off x="3834619" y="-1981974"/>
            <a:ext cx="1474763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1668167"/>
            <a:ext cx="12447150" cy="8463242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025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6686550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1823192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89307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../media/media2.mp4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microsoft.com/office/2007/relationships/media" Target="../media/media2.mp4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5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video" Target="../media/media2.mp4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microsoft.com/office/2007/relationships/media" Target="../media/media2.mp4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1.xml"/><Relationship Id="rId10" Type="http://schemas.microsoft.com/office/2007/relationships/hdphoto" Target="../media/hdphoto3.wdp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video" Target="../media/media2.mp4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microsoft.com/office/2007/relationships/media" Target="../media/media2.mp4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2.xml"/><Relationship Id="rId10" Type="http://schemas.microsoft.com/office/2007/relationships/hdphoto" Target="../media/hdphoto3.wdp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video" Target="../media/media2.mp4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microsoft.com/office/2007/relationships/media" Target="../media/media2.mp4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3.xml"/><Relationship Id="rId10" Type="http://schemas.microsoft.com/office/2007/relationships/hdphoto" Target="../media/hdphoto3.wdp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video" Target="../media/media2.mp4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microsoft.com/office/2007/relationships/media" Target="../media/media2.mp4"/><Relationship Id="rId1" Type="http://schemas.openxmlformats.org/officeDocument/2006/relationships/tags" Target="../tags/tag8.xml"/><Relationship Id="rId6" Type="http://schemas.openxmlformats.org/officeDocument/2006/relationships/audio" Target="../media/audio1.wav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4.xml"/><Relationship Id="rId10" Type="http://schemas.microsoft.com/office/2007/relationships/hdphoto" Target="../media/hdphoto4.wdp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09E34-7EA8-0974-ED92-B7DC0A691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E075CFF-3111-0F68-D0DF-F9756A2EA8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3914" y="-2057400"/>
            <a:ext cx="5956173" cy="6172200"/>
          </a:xfrm>
          <a:prstGeom prst="rect">
            <a:avLst/>
          </a:prstGeom>
        </p:spPr>
      </p:pic>
      <p:pic>
        <p:nvPicPr>
          <p:cNvPr id="2" name="Tieng-chuong-chuong-trinh-rung-chuong-vang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79031F4D-12A0-F51C-5E6C-F5ED5C3BA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8644" y="-1056360"/>
            <a:ext cx="621388" cy="621388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3154E-3E6F-32DF-F02F-8FAB4B30E9EB}"/>
              </a:ext>
            </a:extLst>
          </p:cNvPr>
          <p:cNvSpPr/>
          <p:nvPr/>
        </p:nvSpPr>
        <p:spPr>
          <a:xfrm>
            <a:off x="3863340" y="2004060"/>
            <a:ext cx="3634740" cy="2910840"/>
          </a:xfrm>
          <a:custGeom>
            <a:avLst/>
            <a:gdLst>
              <a:gd name="connsiteX0" fmla="*/ 3068320 w 4846320"/>
              <a:gd name="connsiteY0" fmla="*/ 3881120 h 3881120"/>
              <a:gd name="connsiteX1" fmla="*/ 4439920 w 4846320"/>
              <a:gd name="connsiteY1" fmla="*/ 3119120 h 3881120"/>
              <a:gd name="connsiteX2" fmla="*/ 4846320 w 4846320"/>
              <a:gd name="connsiteY2" fmla="*/ 2397760 h 3881120"/>
              <a:gd name="connsiteX3" fmla="*/ 4683760 w 4846320"/>
              <a:gd name="connsiteY3" fmla="*/ 1991360 h 3881120"/>
              <a:gd name="connsiteX4" fmla="*/ 3870960 w 4846320"/>
              <a:gd name="connsiteY4" fmla="*/ 1554480 h 3881120"/>
              <a:gd name="connsiteX5" fmla="*/ 3434080 w 4846320"/>
              <a:gd name="connsiteY5" fmla="*/ 1026160 h 3881120"/>
              <a:gd name="connsiteX6" fmla="*/ 3586480 w 4846320"/>
              <a:gd name="connsiteY6" fmla="*/ 477520 h 3881120"/>
              <a:gd name="connsiteX7" fmla="*/ 3545840 w 4846320"/>
              <a:gd name="connsiteY7" fmla="*/ 71120 h 3881120"/>
              <a:gd name="connsiteX8" fmla="*/ 3139440 w 4846320"/>
              <a:gd name="connsiteY8" fmla="*/ 0 h 3881120"/>
              <a:gd name="connsiteX9" fmla="*/ 2804160 w 4846320"/>
              <a:gd name="connsiteY9" fmla="*/ 20320 h 3881120"/>
              <a:gd name="connsiteX10" fmla="*/ 2113280 w 4846320"/>
              <a:gd name="connsiteY10" fmla="*/ 416560 h 3881120"/>
              <a:gd name="connsiteX11" fmla="*/ 1656080 w 4846320"/>
              <a:gd name="connsiteY11" fmla="*/ 426720 h 3881120"/>
              <a:gd name="connsiteX12" fmla="*/ 1371600 w 4846320"/>
              <a:gd name="connsiteY12" fmla="*/ 243840 h 3881120"/>
              <a:gd name="connsiteX13" fmla="*/ 1036320 w 4846320"/>
              <a:gd name="connsiteY13" fmla="*/ 172720 h 3881120"/>
              <a:gd name="connsiteX14" fmla="*/ 650240 w 4846320"/>
              <a:gd name="connsiteY14" fmla="*/ 243840 h 3881120"/>
              <a:gd name="connsiteX15" fmla="*/ 640080 w 4846320"/>
              <a:gd name="connsiteY15" fmla="*/ 650240 h 3881120"/>
              <a:gd name="connsiteX16" fmla="*/ 640080 w 4846320"/>
              <a:gd name="connsiteY16" fmla="*/ 965200 h 3881120"/>
              <a:gd name="connsiteX17" fmla="*/ 812800 w 4846320"/>
              <a:gd name="connsiteY17" fmla="*/ 1117600 h 3881120"/>
              <a:gd name="connsiteX18" fmla="*/ 863600 w 4846320"/>
              <a:gd name="connsiteY18" fmla="*/ 1463040 h 3881120"/>
              <a:gd name="connsiteX19" fmla="*/ 741680 w 4846320"/>
              <a:gd name="connsiteY19" fmla="*/ 2021840 h 3881120"/>
              <a:gd name="connsiteX20" fmla="*/ 223520 w 4846320"/>
              <a:gd name="connsiteY20" fmla="*/ 2316480 h 3881120"/>
              <a:gd name="connsiteX21" fmla="*/ 0 w 4846320"/>
              <a:gd name="connsiteY21" fmla="*/ 2794000 h 3881120"/>
              <a:gd name="connsiteX22" fmla="*/ 132080 w 4846320"/>
              <a:gd name="connsiteY22" fmla="*/ 3190240 h 3881120"/>
              <a:gd name="connsiteX23" fmla="*/ 1249680 w 4846320"/>
              <a:gd name="connsiteY23" fmla="*/ 3616960 h 3881120"/>
              <a:gd name="connsiteX24" fmla="*/ 2357120 w 4846320"/>
              <a:gd name="connsiteY24" fmla="*/ 3881120 h 3881120"/>
              <a:gd name="connsiteX25" fmla="*/ 3139440 w 4846320"/>
              <a:gd name="connsiteY25" fmla="*/ 3830320 h 3881120"/>
              <a:gd name="connsiteX0" fmla="*/ 3068320 w 4846320"/>
              <a:gd name="connsiteY0" fmla="*/ 3881120 h 3881120"/>
              <a:gd name="connsiteX1" fmla="*/ 4439920 w 4846320"/>
              <a:gd name="connsiteY1" fmla="*/ 3119120 h 3881120"/>
              <a:gd name="connsiteX2" fmla="*/ 4846320 w 4846320"/>
              <a:gd name="connsiteY2" fmla="*/ 2397760 h 3881120"/>
              <a:gd name="connsiteX3" fmla="*/ 4683760 w 4846320"/>
              <a:gd name="connsiteY3" fmla="*/ 1991360 h 3881120"/>
              <a:gd name="connsiteX4" fmla="*/ 3870960 w 4846320"/>
              <a:gd name="connsiteY4" fmla="*/ 1554480 h 3881120"/>
              <a:gd name="connsiteX5" fmla="*/ 3434080 w 4846320"/>
              <a:gd name="connsiteY5" fmla="*/ 1026160 h 3881120"/>
              <a:gd name="connsiteX6" fmla="*/ 3586480 w 4846320"/>
              <a:gd name="connsiteY6" fmla="*/ 477520 h 3881120"/>
              <a:gd name="connsiteX7" fmla="*/ 3545840 w 4846320"/>
              <a:gd name="connsiteY7" fmla="*/ 71120 h 3881120"/>
              <a:gd name="connsiteX8" fmla="*/ 3139440 w 4846320"/>
              <a:gd name="connsiteY8" fmla="*/ 0 h 3881120"/>
              <a:gd name="connsiteX9" fmla="*/ 2804160 w 4846320"/>
              <a:gd name="connsiteY9" fmla="*/ 20320 h 3881120"/>
              <a:gd name="connsiteX10" fmla="*/ 2113280 w 4846320"/>
              <a:gd name="connsiteY10" fmla="*/ 416560 h 3881120"/>
              <a:gd name="connsiteX11" fmla="*/ 1656080 w 4846320"/>
              <a:gd name="connsiteY11" fmla="*/ 426720 h 3881120"/>
              <a:gd name="connsiteX12" fmla="*/ 1371600 w 4846320"/>
              <a:gd name="connsiteY12" fmla="*/ 243840 h 3881120"/>
              <a:gd name="connsiteX13" fmla="*/ 1036320 w 4846320"/>
              <a:gd name="connsiteY13" fmla="*/ 172720 h 3881120"/>
              <a:gd name="connsiteX14" fmla="*/ 650240 w 4846320"/>
              <a:gd name="connsiteY14" fmla="*/ 243840 h 3881120"/>
              <a:gd name="connsiteX15" fmla="*/ 640080 w 4846320"/>
              <a:gd name="connsiteY15" fmla="*/ 650240 h 3881120"/>
              <a:gd name="connsiteX16" fmla="*/ 720090 w 4846320"/>
              <a:gd name="connsiteY16" fmla="*/ 938530 h 3881120"/>
              <a:gd name="connsiteX17" fmla="*/ 812800 w 4846320"/>
              <a:gd name="connsiteY17" fmla="*/ 1117600 h 3881120"/>
              <a:gd name="connsiteX18" fmla="*/ 863600 w 4846320"/>
              <a:gd name="connsiteY18" fmla="*/ 1463040 h 3881120"/>
              <a:gd name="connsiteX19" fmla="*/ 741680 w 4846320"/>
              <a:gd name="connsiteY19" fmla="*/ 2021840 h 3881120"/>
              <a:gd name="connsiteX20" fmla="*/ 223520 w 4846320"/>
              <a:gd name="connsiteY20" fmla="*/ 2316480 h 3881120"/>
              <a:gd name="connsiteX21" fmla="*/ 0 w 4846320"/>
              <a:gd name="connsiteY21" fmla="*/ 2794000 h 3881120"/>
              <a:gd name="connsiteX22" fmla="*/ 132080 w 4846320"/>
              <a:gd name="connsiteY22" fmla="*/ 3190240 h 3881120"/>
              <a:gd name="connsiteX23" fmla="*/ 1249680 w 4846320"/>
              <a:gd name="connsiteY23" fmla="*/ 3616960 h 3881120"/>
              <a:gd name="connsiteX24" fmla="*/ 2357120 w 4846320"/>
              <a:gd name="connsiteY24" fmla="*/ 3881120 h 3881120"/>
              <a:gd name="connsiteX25" fmla="*/ 3139440 w 4846320"/>
              <a:gd name="connsiteY25" fmla="*/ 3830320 h 3881120"/>
              <a:gd name="connsiteX0" fmla="*/ 3068320 w 4846320"/>
              <a:gd name="connsiteY0" fmla="*/ 3881120 h 3881120"/>
              <a:gd name="connsiteX1" fmla="*/ 4439920 w 4846320"/>
              <a:gd name="connsiteY1" fmla="*/ 3119120 h 3881120"/>
              <a:gd name="connsiteX2" fmla="*/ 4846320 w 4846320"/>
              <a:gd name="connsiteY2" fmla="*/ 2397760 h 3881120"/>
              <a:gd name="connsiteX3" fmla="*/ 4683760 w 4846320"/>
              <a:gd name="connsiteY3" fmla="*/ 1991360 h 3881120"/>
              <a:gd name="connsiteX4" fmla="*/ 3870960 w 4846320"/>
              <a:gd name="connsiteY4" fmla="*/ 1554480 h 3881120"/>
              <a:gd name="connsiteX5" fmla="*/ 3434080 w 4846320"/>
              <a:gd name="connsiteY5" fmla="*/ 1026160 h 3881120"/>
              <a:gd name="connsiteX6" fmla="*/ 3586480 w 4846320"/>
              <a:gd name="connsiteY6" fmla="*/ 477520 h 3881120"/>
              <a:gd name="connsiteX7" fmla="*/ 3545840 w 4846320"/>
              <a:gd name="connsiteY7" fmla="*/ 71120 h 3881120"/>
              <a:gd name="connsiteX8" fmla="*/ 3139440 w 4846320"/>
              <a:gd name="connsiteY8" fmla="*/ 0 h 3881120"/>
              <a:gd name="connsiteX9" fmla="*/ 2804160 w 4846320"/>
              <a:gd name="connsiteY9" fmla="*/ 20320 h 3881120"/>
              <a:gd name="connsiteX10" fmla="*/ 2113280 w 4846320"/>
              <a:gd name="connsiteY10" fmla="*/ 416560 h 3881120"/>
              <a:gd name="connsiteX11" fmla="*/ 1656080 w 4846320"/>
              <a:gd name="connsiteY11" fmla="*/ 426720 h 3881120"/>
              <a:gd name="connsiteX12" fmla="*/ 1371600 w 4846320"/>
              <a:gd name="connsiteY12" fmla="*/ 243840 h 3881120"/>
              <a:gd name="connsiteX13" fmla="*/ 1036320 w 4846320"/>
              <a:gd name="connsiteY13" fmla="*/ 172720 h 3881120"/>
              <a:gd name="connsiteX14" fmla="*/ 650240 w 4846320"/>
              <a:gd name="connsiteY14" fmla="*/ 243840 h 3881120"/>
              <a:gd name="connsiteX15" fmla="*/ 640080 w 4846320"/>
              <a:gd name="connsiteY15" fmla="*/ 650240 h 3881120"/>
              <a:gd name="connsiteX16" fmla="*/ 678180 w 4846320"/>
              <a:gd name="connsiteY16" fmla="*/ 980440 h 3881120"/>
              <a:gd name="connsiteX17" fmla="*/ 812800 w 4846320"/>
              <a:gd name="connsiteY17" fmla="*/ 1117600 h 3881120"/>
              <a:gd name="connsiteX18" fmla="*/ 863600 w 4846320"/>
              <a:gd name="connsiteY18" fmla="*/ 1463040 h 3881120"/>
              <a:gd name="connsiteX19" fmla="*/ 741680 w 4846320"/>
              <a:gd name="connsiteY19" fmla="*/ 2021840 h 3881120"/>
              <a:gd name="connsiteX20" fmla="*/ 223520 w 4846320"/>
              <a:gd name="connsiteY20" fmla="*/ 2316480 h 3881120"/>
              <a:gd name="connsiteX21" fmla="*/ 0 w 4846320"/>
              <a:gd name="connsiteY21" fmla="*/ 2794000 h 3881120"/>
              <a:gd name="connsiteX22" fmla="*/ 132080 w 4846320"/>
              <a:gd name="connsiteY22" fmla="*/ 3190240 h 3881120"/>
              <a:gd name="connsiteX23" fmla="*/ 1249680 w 4846320"/>
              <a:gd name="connsiteY23" fmla="*/ 3616960 h 3881120"/>
              <a:gd name="connsiteX24" fmla="*/ 2357120 w 4846320"/>
              <a:gd name="connsiteY24" fmla="*/ 3881120 h 3881120"/>
              <a:gd name="connsiteX25" fmla="*/ 3139440 w 4846320"/>
              <a:gd name="connsiteY25" fmla="*/ 3830320 h 3881120"/>
              <a:gd name="connsiteX0" fmla="*/ 3068320 w 4846320"/>
              <a:gd name="connsiteY0" fmla="*/ 3881120 h 3881120"/>
              <a:gd name="connsiteX1" fmla="*/ 4439920 w 4846320"/>
              <a:gd name="connsiteY1" fmla="*/ 3119120 h 3881120"/>
              <a:gd name="connsiteX2" fmla="*/ 4846320 w 4846320"/>
              <a:gd name="connsiteY2" fmla="*/ 2397760 h 3881120"/>
              <a:gd name="connsiteX3" fmla="*/ 4683760 w 4846320"/>
              <a:gd name="connsiteY3" fmla="*/ 1991360 h 3881120"/>
              <a:gd name="connsiteX4" fmla="*/ 3870960 w 4846320"/>
              <a:gd name="connsiteY4" fmla="*/ 1554480 h 3881120"/>
              <a:gd name="connsiteX5" fmla="*/ 3434080 w 4846320"/>
              <a:gd name="connsiteY5" fmla="*/ 1026160 h 3881120"/>
              <a:gd name="connsiteX6" fmla="*/ 3586480 w 4846320"/>
              <a:gd name="connsiteY6" fmla="*/ 477520 h 3881120"/>
              <a:gd name="connsiteX7" fmla="*/ 3545840 w 4846320"/>
              <a:gd name="connsiteY7" fmla="*/ 71120 h 3881120"/>
              <a:gd name="connsiteX8" fmla="*/ 3139440 w 4846320"/>
              <a:gd name="connsiteY8" fmla="*/ 0 h 3881120"/>
              <a:gd name="connsiteX9" fmla="*/ 2804160 w 4846320"/>
              <a:gd name="connsiteY9" fmla="*/ 20320 h 3881120"/>
              <a:gd name="connsiteX10" fmla="*/ 2113280 w 4846320"/>
              <a:gd name="connsiteY10" fmla="*/ 416560 h 3881120"/>
              <a:gd name="connsiteX11" fmla="*/ 1656080 w 4846320"/>
              <a:gd name="connsiteY11" fmla="*/ 426720 h 3881120"/>
              <a:gd name="connsiteX12" fmla="*/ 1371600 w 4846320"/>
              <a:gd name="connsiteY12" fmla="*/ 243840 h 3881120"/>
              <a:gd name="connsiteX13" fmla="*/ 1036320 w 4846320"/>
              <a:gd name="connsiteY13" fmla="*/ 172720 h 3881120"/>
              <a:gd name="connsiteX14" fmla="*/ 650240 w 4846320"/>
              <a:gd name="connsiteY14" fmla="*/ 243840 h 3881120"/>
              <a:gd name="connsiteX15" fmla="*/ 640080 w 4846320"/>
              <a:gd name="connsiteY15" fmla="*/ 650240 h 3881120"/>
              <a:gd name="connsiteX16" fmla="*/ 678180 w 4846320"/>
              <a:gd name="connsiteY16" fmla="*/ 980440 h 3881120"/>
              <a:gd name="connsiteX17" fmla="*/ 812800 w 4846320"/>
              <a:gd name="connsiteY17" fmla="*/ 1117600 h 3881120"/>
              <a:gd name="connsiteX18" fmla="*/ 863600 w 4846320"/>
              <a:gd name="connsiteY18" fmla="*/ 1463040 h 3881120"/>
              <a:gd name="connsiteX19" fmla="*/ 741680 w 4846320"/>
              <a:gd name="connsiteY19" fmla="*/ 2021840 h 3881120"/>
              <a:gd name="connsiteX20" fmla="*/ 223520 w 4846320"/>
              <a:gd name="connsiteY20" fmla="*/ 2316480 h 3881120"/>
              <a:gd name="connsiteX21" fmla="*/ 0 w 4846320"/>
              <a:gd name="connsiteY21" fmla="*/ 2794000 h 3881120"/>
              <a:gd name="connsiteX22" fmla="*/ 132080 w 4846320"/>
              <a:gd name="connsiteY22" fmla="*/ 3190240 h 3881120"/>
              <a:gd name="connsiteX23" fmla="*/ 1249680 w 4846320"/>
              <a:gd name="connsiteY23" fmla="*/ 3616960 h 3881120"/>
              <a:gd name="connsiteX24" fmla="*/ 2357120 w 4846320"/>
              <a:gd name="connsiteY24" fmla="*/ 3881120 h 3881120"/>
              <a:gd name="connsiteX25" fmla="*/ 3139440 w 4846320"/>
              <a:gd name="connsiteY25" fmla="*/ 3830320 h 3881120"/>
              <a:gd name="connsiteX0" fmla="*/ 3068320 w 4846320"/>
              <a:gd name="connsiteY0" fmla="*/ 3881120 h 3881120"/>
              <a:gd name="connsiteX1" fmla="*/ 4439920 w 4846320"/>
              <a:gd name="connsiteY1" fmla="*/ 3119120 h 3881120"/>
              <a:gd name="connsiteX2" fmla="*/ 4846320 w 4846320"/>
              <a:gd name="connsiteY2" fmla="*/ 2397760 h 3881120"/>
              <a:gd name="connsiteX3" fmla="*/ 4683760 w 4846320"/>
              <a:gd name="connsiteY3" fmla="*/ 1991360 h 3881120"/>
              <a:gd name="connsiteX4" fmla="*/ 3870960 w 4846320"/>
              <a:gd name="connsiteY4" fmla="*/ 1554480 h 3881120"/>
              <a:gd name="connsiteX5" fmla="*/ 3434080 w 4846320"/>
              <a:gd name="connsiteY5" fmla="*/ 1026160 h 3881120"/>
              <a:gd name="connsiteX6" fmla="*/ 3586480 w 4846320"/>
              <a:gd name="connsiteY6" fmla="*/ 477520 h 3881120"/>
              <a:gd name="connsiteX7" fmla="*/ 3545840 w 4846320"/>
              <a:gd name="connsiteY7" fmla="*/ 71120 h 3881120"/>
              <a:gd name="connsiteX8" fmla="*/ 3139440 w 4846320"/>
              <a:gd name="connsiteY8" fmla="*/ 0 h 3881120"/>
              <a:gd name="connsiteX9" fmla="*/ 2804160 w 4846320"/>
              <a:gd name="connsiteY9" fmla="*/ 20320 h 3881120"/>
              <a:gd name="connsiteX10" fmla="*/ 2113280 w 4846320"/>
              <a:gd name="connsiteY10" fmla="*/ 416560 h 3881120"/>
              <a:gd name="connsiteX11" fmla="*/ 1656080 w 4846320"/>
              <a:gd name="connsiteY11" fmla="*/ 426720 h 3881120"/>
              <a:gd name="connsiteX12" fmla="*/ 1371600 w 4846320"/>
              <a:gd name="connsiteY12" fmla="*/ 243840 h 3881120"/>
              <a:gd name="connsiteX13" fmla="*/ 1036320 w 4846320"/>
              <a:gd name="connsiteY13" fmla="*/ 172720 h 3881120"/>
              <a:gd name="connsiteX14" fmla="*/ 650240 w 4846320"/>
              <a:gd name="connsiteY14" fmla="*/ 243840 h 3881120"/>
              <a:gd name="connsiteX15" fmla="*/ 640080 w 4846320"/>
              <a:gd name="connsiteY15" fmla="*/ 650240 h 3881120"/>
              <a:gd name="connsiteX16" fmla="*/ 678180 w 4846320"/>
              <a:gd name="connsiteY16" fmla="*/ 980440 h 3881120"/>
              <a:gd name="connsiteX17" fmla="*/ 820420 w 4846320"/>
              <a:gd name="connsiteY17" fmla="*/ 1049020 h 3881120"/>
              <a:gd name="connsiteX18" fmla="*/ 863600 w 4846320"/>
              <a:gd name="connsiteY18" fmla="*/ 1463040 h 3881120"/>
              <a:gd name="connsiteX19" fmla="*/ 741680 w 4846320"/>
              <a:gd name="connsiteY19" fmla="*/ 2021840 h 3881120"/>
              <a:gd name="connsiteX20" fmla="*/ 223520 w 4846320"/>
              <a:gd name="connsiteY20" fmla="*/ 2316480 h 3881120"/>
              <a:gd name="connsiteX21" fmla="*/ 0 w 4846320"/>
              <a:gd name="connsiteY21" fmla="*/ 2794000 h 3881120"/>
              <a:gd name="connsiteX22" fmla="*/ 132080 w 4846320"/>
              <a:gd name="connsiteY22" fmla="*/ 3190240 h 3881120"/>
              <a:gd name="connsiteX23" fmla="*/ 1249680 w 4846320"/>
              <a:gd name="connsiteY23" fmla="*/ 3616960 h 3881120"/>
              <a:gd name="connsiteX24" fmla="*/ 2357120 w 4846320"/>
              <a:gd name="connsiteY24" fmla="*/ 3881120 h 3881120"/>
              <a:gd name="connsiteX25" fmla="*/ 3139440 w 4846320"/>
              <a:gd name="connsiteY25" fmla="*/ 3830320 h 3881120"/>
              <a:gd name="connsiteX0" fmla="*/ 3068320 w 4846320"/>
              <a:gd name="connsiteY0" fmla="*/ 3881120 h 3881120"/>
              <a:gd name="connsiteX1" fmla="*/ 4439920 w 4846320"/>
              <a:gd name="connsiteY1" fmla="*/ 3119120 h 3881120"/>
              <a:gd name="connsiteX2" fmla="*/ 4846320 w 4846320"/>
              <a:gd name="connsiteY2" fmla="*/ 2397760 h 3881120"/>
              <a:gd name="connsiteX3" fmla="*/ 4683760 w 4846320"/>
              <a:gd name="connsiteY3" fmla="*/ 1991360 h 3881120"/>
              <a:gd name="connsiteX4" fmla="*/ 3870960 w 4846320"/>
              <a:gd name="connsiteY4" fmla="*/ 1554480 h 3881120"/>
              <a:gd name="connsiteX5" fmla="*/ 3434080 w 4846320"/>
              <a:gd name="connsiteY5" fmla="*/ 1026160 h 3881120"/>
              <a:gd name="connsiteX6" fmla="*/ 3586480 w 4846320"/>
              <a:gd name="connsiteY6" fmla="*/ 477520 h 3881120"/>
              <a:gd name="connsiteX7" fmla="*/ 3545840 w 4846320"/>
              <a:gd name="connsiteY7" fmla="*/ 71120 h 3881120"/>
              <a:gd name="connsiteX8" fmla="*/ 3139440 w 4846320"/>
              <a:gd name="connsiteY8" fmla="*/ 0 h 3881120"/>
              <a:gd name="connsiteX9" fmla="*/ 2804160 w 4846320"/>
              <a:gd name="connsiteY9" fmla="*/ 20320 h 3881120"/>
              <a:gd name="connsiteX10" fmla="*/ 2113280 w 4846320"/>
              <a:gd name="connsiteY10" fmla="*/ 416560 h 3881120"/>
              <a:gd name="connsiteX11" fmla="*/ 1656080 w 4846320"/>
              <a:gd name="connsiteY11" fmla="*/ 426720 h 3881120"/>
              <a:gd name="connsiteX12" fmla="*/ 1371600 w 4846320"/>
              <a:gd name="connsiteY12" fmla="*/ 243840 h 3881120"/>
              <a:gd name="connsiteX13" fmla="*/ 1036320 w 4846320"/>
              <a:gd name="connsiteY13" fmla="*/ 172720 h 3881120"/>
              <a:gd name="connsiteX14" fmla="*/ 650240 w 4846320"/>
              <a:gd name="connsiteY14" fmla="*/ 243840 h 3881120"/>
              <a:gd name="connsiteX15" fmla="*/ 640080 w 4846320"/>
              <a:gd name="connsiteY15" fmla="*/ 650240 h 3881120"/>
              <a:gd name="connsiteX16" fmla="*/ 678180 w 4846320"/>
              <a:gd name="connsiteY16" fmla="*/ 980440 h 3881120"/>
              <a:gd name="connsiteX17" fmla="*/ 820420 w 4846320"/>
              <a:gd name="connsiteY17" fmla="*/ 1060450 h 3881120"/>
              <a:gd name="connsiteX18" fmla="*/ 863600 w 4846320"/>
              <a:gd name="connsiteY18" fmla="*/ 1463040 h 3881120"/>
              <a:gd name="connsiteX19" fmla="*/ 741680 w 4846320"/>
              <a:gd name="connsiteY19" fmla="*/ 2021840 h 3881120"/>
              <a:gd name="connsiteX20" fmla="*/ 223520 w 4846320"/>
              <a:gd name="connsiteY20" fmla="*/ 2316480 h 3881120"/>
              <a:gd name="connsiteX21" fmla="*/ 0 w 4846320"/>
              <a:gd name="connsiteY21" fmla="*/ 2794000 h 3881120"/>
              <a:gd name="connsiteX22" fmla="*/ 132080 w 4846320"/>
              <a:gd name="connsiteY22" fmla="*/ 3190240 h 3881120"/>
              <a:gd name="connsiteX23" fmla="*/ 1249680 w 4846320"/>
              <a:gd name="connsiteY23" fmla="*/ 3616960 h 3881120"/>
              <a:gd name="connsiteX24" fmla="*/ 2357120 w 4846320"/>
              <a:gd name="connsiteY24" fmla="*/ 3881120 h 3881120"/>
              <a:gd name="connsiteX25" fmla="*/ 3139440 w 4846320"/>
              <a:gd name="connsiteY25" fmla="*/ 3830320 h 3881120"/>
              <a:gd name="connsiteX0" fmla="*/ 3068320 w 4846320"/>
              <a:gd name="connsiteY0" fmla="*/ 3881120 h 3881120"/>
              <a:gd name="connsiteX1" fmla="*/ 4439920 w 4846320"/>
              <a:gd name="connsiteY1" fmla="*/ 3119120 h 3881120"/>
              <a:gd name="connsiteX2" fmla="*/ 4846320 w 4846320"/>
              <a:gd name="connsiteY2" fmla="*/ 2397760 h 3881120"/>
              <a:gd name="connsiteX3" fmla="*/ 4683760 w 4846320"/>
              <a:gd name="connsiteY3" fmla="*/ 1991360 h 3881120"/>
              <a:gd name="connsiteX4" fmla="*/ 3870960 w 4846320"/>
              <a:gd name="connsiteY4" fmla="*/ 1554480 h 3881120"/>
              <a:gd name="connsiteX5" fmla="*/ 3434080 w 4846320"/>
              <a:gd name="connsiteY5" fmla="*/ 1026160 h 3881120"/>
              <a:gd name="connsiteX6" fmla="*/ 3586480 w 4846320"/>
              <a:gd name="connsiteY6" fmla="*/ 477520 h 3881120"/>
              <a:gd name="connsiteX7" fmla="*/ 3545840 w 4846320"/>
              <a:gd name="connsiteY7" fmla="*/ 71120 h 3881120"/>
              <a:gd name="connsiteX8" fmla="*/ 3139440 w 4846320"/>
              <a:gd name="connsiteY8" fmla="*/ 0 h 3881120"/>
              <a:gd name="connsiteX9" fmla="*/ 2804160 w 4846320"/>
              <a:gd name="connsiteY9" fmla="*/ 20320 h 3881120"/>
              <a:gd name="connsiteX10" fmla="*/ 2113280 w 4846320"/>
              <a:gd name="connsiteY10" fmla="*/ 416560 h 3881120"/>
              <a:gd name="connsiteX11" fmla="*/ 1656080 w 4846320"/>
              <a:gd name="connsiteY11" fmla="*/ 426720 h 3881120"/>
              <a:gd name="connsiteX12" fmla="*/ 1371600 w 4846320"/>
              <a:gd name="connsiteY12" fmla="*/ 243840 h 3881120"/>
              <a:gd name="connsiteX13" fmla="*/ 1036320 w 4846320"/>
              <a:gd name="connsiteY13" fmla="*/ 172720 h 3881120"/>
              <a:gd name="connsiteX14" fmla="*/ 650240 w 4846320"/>
              <a:gd name="connsiteY14" fmla="*/ 243840 h 3881120"/>
              <a:gd name="connsiteX15" fmla="*/ 720090 w 4846320"/>
              <a:gd name="connsiteY15" fmla="*/ 703580 h 3881120"/>
              <a:gd name="connsiteX16" fmla="*/ 678180 w 4846320"/>
              <a:gd name="connsiteY16" fmla="*/ 980440 h 3881120"/>
              <a:gd name="connsiteX17" fmla="*/ 820420 w 4846320"/>
              <a:gd name="connsiteY17" fmla="*/ 1060450 h 3881120"/>
              <a:gd name="connsiteX18" fmla="*/ 863600 w 4846320"/>
              <a:gd name="connsiteY18" fmla="*/ 1463040 h 3881120"/>
              <a:gd name="connsiteX19" fmla="*/ 741680 w 4846320"/>
              <a:gd name="connsiteY19" fmla="*/ 2021840 h 3881120"/>
              <a:gd name="connsiteX20" fmla="*/ 223520 w 4846320"/>
              <a:gd name="connsiteY20" fmla="*/ 2316480 h 3881120"/>
              <a:gd name="connsiteX21" fmla="*/ 0 w 4846320"/>
              <a:gd name="connsiteY21" fmla="*/ 2794000 h 3881120"/>
              <a:gd name="connsiteX22" fmla="*/ 132080 w 4846320"/>
              <a:gd name="connsiteY22" fmla="*/ 3190240 h 3881120"/>
              <a:gd name="connsiteX23" fmla="*/ 1249680 w 4846320"/>
              <a:gd name="connsiteY23" fmla="*/ 3616960 h 3881120"/>
              <a:gd name="connsiteX24" fmla="*/ 2357120 w 4846320"/>
              <a:gd name="connsiteY24" fmla="*/ 3881120 h 3881120"/>
              <a:gd name="connsiteX25" fmla="*/ 3139440 w 4846320"/>
              <a:gd name="connsiteY25" fmla="*/ 3830320 h 3881120"/>
              <a:gd name="connsiteX0" fmla="*/ 3068320 w 4846320"/>
              <a:gd name="connsiteY0" fmla="*/ 3881120 h 3881120"/>
              <a:gd name="connsiteX1" fmla="*/ 4439920 w 4846320"/>
              <a:gd name="connsiteY1" fmla="*/ 3119120 h 3881120"/>
              <a:gd name="connsiteX2" fmla="*/ 4846320 w 4846320"/>
              <a:gd name="connsiteY2" fmla="*/ 2397760 h 3881120"/>
              <a:gd name="connsiteX3" fmla="*/ 4683760 w 4846320"/>
              <a:gd name="connsiteY3" fmla="*/ 1991360 h 3881120"/>
              <a:gd name="connsiteX4" fmla="*/ 3870960 w 4846320"/>
              <a:gd name="connsiteY4" fmla="*/ 1554480 h 3881120"/>
              <a:gd name="connsiteX5" fmla="*/ 3434080 w 4846320"/>
              <a:gd name="connsiteY5" fmla="*/ 1026160 h 3881120"/>
              <a:gd name="connsiteX6" fmla="*/ 3586480 w 4846320"/>
              <a:gd name="connsiteY6" fmla="*/ 477520 h 3881120"/>
              <a:gd name="connsiteX7" fmla="*/ 3545840 w 4846320"/>
              <a:gd name="connsiteY7" fmla="*/ 71120 h 3881120"/>
              <a:gd name="connsiteX8" fmla="*/ 3139440 w 4846320"/>
              <a:gd name="connsiteY8" fmla="*/ 0 h 3881120"/>
              <a:gd name="connsiteX9" fmla="*/ 2804160 w 4846320"/>
              <a:gd name="connsiteY9" fmla="*/ 20320 h 3881120"/>
              <a:gd name="connsiteX10" fmla="*/ 2113280 w 4846320"/>
              <a:gd name="connsiteY10" fmla="*/ 416560 h 3881120"/>
              <a:gd name="connsiteX11" fmla="*/ 1656080 w 4846320"/>
              <a:gd name="connsiteY11" fmla="*/ 426720 h 3881120"/>
              <a:gd name="connsiteX12" fmla="*/ 1371600 w 4846320"/>
              <a:gd name="connsiteY12" fmla="*/ 243840 h 3881120"/>
              <a:gd name="connsiteX13" fmla="*/ 1036320 w 4846320"/>
              <a:gd name="connsiteY13" fmla="*/ 172720 h 3881120"/>
              <a:gd name="connsiteX14" fmla="*/ 650240 w 4846320"/>
              <a:gd name="connsiteY14" fmla="*/ 243840 h 3881120"/>
              <a:gd name="connsiteX15" fmla="*/ 693420 w 4846320"/>
              <a:gd name="connsiteY15" fmla="*/ 695960 h 3881120"/>
              <a:gd name="connsiteX16" fmla="*/ 678180 w 4846320"/>
              <a:gd name="connsiteY16" fmla="*/ 980440 h 3881120"/>
              <a:gd name="connsiteX17" fmla="*/ 820420 w 4846320"/>
              <a:gd name="connsiteY17" fmla="*/ 1060450 h 3881120"/>
              <a:gd name="connsiteX18" fmla="*/ 863600 w 4846320"/>
              <a:gd name="connsiteY18" fmla="*/ 1463040 h 3881120"/>
              <a:gd name="connsiteX19" fmla="*/ 741680 w 4846320"/>
              <a:gd name="connsiteY19" fmla="*/ 2021840 h 3881120"/>
              <a:gd name="connsiteX20" fmla="*/ 223520 w 4846320"/>
              <a:gd name="connsiteY20" fmla="*/ 2316480 h 3881120"/>
              <a:gd name="connsiteX21" fmla="*/ 0 w 4846320"/>
              <a:gd name="connsiteY21" fmla="*/ 2794000 h 3881120"/>
              <a:gd name="connsiteX22" fmla="*/ 132080 w 4846320"/>
              <a:gd name="connsiteY22" fmla="*/ 3190240 h 3881120"/>
              <a:gd name="connsiteX23" fmla="*/ 1249680 w 4846320"/>
              <a:gd name="connsiteY23" fmla="*/ 3616960 h 3881120"/>
              <a:gd name="connsiteX24" fmla="*/ 2357120 w 4846320"/>
              <a:gd name="connsiteY24" fmla="*/ 3881120 h 3881120"/>
              <a:gd name="connsiteX25" fmla="*/ 3139440 w 4846320"/>
              <a:gd name="connsiteY25" fmla="*/ 3830320 h 3881120"/>
              <a:gd name="connsiteX0" fmla="*/ 3068320 w 4846320"/>
              <a:gd name="connsiteY0" fmla="*/ 3881120 h 3881120"/>
              <a:gd name="connsiteX1" fmla="*/ 4439920 w 4846320"/>
              <a:gd name="connsiteY1" fmla="*/ 3119120 h 3881120"/>
              <a:gd name="connsiteX2" fmla="*/ 4846320 w 4846320"/>
              <a:gd name="connsiteY2" fmla="*/ 2397760 h 3881120"/>
              <a:gd name="connsiteX3" fmla="*/ 4683760 w 4846320"/>
              <a:gd name="connsiteY3" fmla="*/ 1991360 h 3881120"/>
              <a:gd name="connsiteX4" fmla="*/ 3870960 w 4846320"/>
              <a:gd name="connsiteY4" fmla="*/ 1554480 h 3881120"/>
              <a:gd name="connsiteX5" fmla="*/ 3434080 w 4846320"/>
              <a:gd name="connsiteY5" fmla="*/ 1026160 h 3881120"/>
              <a:gd name="connsiteX6" fmla="*/ 3586480 w 4846320"/>
              <a:gd name="connsiteY6" fmla="*/ 477520 h 3881120"/>
              <a:gd name="connsiteX7" fmla="*/ 3545840 w 4846320"/>
              <a:gd name="connsiteY7" fmla="*/ 71120 h 3881120"/>
              <a:gd name="connsiteX8" fmla="*/ 3139440 w 4846320"/>
              <a:gd name="connsiteY8" fmla="*/ 0 h 3881120"/>
              <a:gd name="connsiteX9" fmla="*/ 2804160 w 4846320"/>
              <a:gd name="connsiteY9" fmla="*/ 20320 h 3881120"/>
              <a:gd name="connsiteX10" fmla="*/ 2113280 w 4846320"/>
              <a:gd name="connsiteY10" fmla="*/ 416560 h 3881120"/>
              <a:gd name="connsiteX11" fmla="*/ 1656080 w 4846320"/>
              <a:gd name="connsiteY11" fmla="*/ 426720 h 3881120"/>
              <a:gd name="connsiteX12" fmla="*/ 1371600 w 4846320"/>
              <a:gd name="connsiteY12" fmla="*/ 243840 h 3881120"/>
              <a:gd name="connsiteX13" fmla="*/ 1036320 w 4846320"/>
              <a:gd name="connsiteY13" fmla="*/ 172720 h 3881120"/>
              <a:gd name="connsiteX14" fmla="*/ 650240 w 4846320"/>
              <a:gd name="connsiteY14" fmla="*/ 243840 h 3881120"/>
              <a:gd name="connsiteX15" fmla="*/ 693420 w 4846320"/>
              <a:gd name="connsiteY15" fmla="*/ 695960 h 3881120"/>
              <a:gd name="connsiteX16" fmla="*/ 655320 w 4846320"/>
              <a:gd name="connsiteY16" fmla="*/ 980440 h 3881120"/>
              <a:gd name="connsiteX17" fmla="*/ 820420 w 4846320"/>
              <a:gd name="connsiteY17" fmla="*/ 1060450 h 3881120"/>
              <a:gd name="connsiteX18" fmla="*/ 863600 w 4846320"/>
              <a:gd name="connsiteY18" fmla="*/ 1463040 h 3881120"/>
              <a:gd name="connsiteX19" fmla="*/ 741680 w 4846320"/>
              <a:gd name="connsiteY19" fmla="*/ 2021840 h 3881120"/>
              <a:gd name="connsiteX20" fmla="*/ 223520 w 4846320"/>
              <a:gd name="connsiteY20" fmla="*/ 2316480 h 3881120"/>
              <a:gd name="connsiteX21" fmla="*/ 0 w 4846320"/>
              <a:gd name="connsiteY21" fmla="*/ 2794000 h 3881120"/>
              <a:gd name="connsiteX22" fmla="*/ 132080 w 4846320"/>
              <a:gd name="connsiteY22" fmla="*/ 3190240 h 3881120"/>
              <a:gd name="connsiteX23" fmla="*/ 1249680 w 4846320"/>
              <a:gd name="connsiteY23" fmla="*/ 3616960 h 3881120"/>
              <a:gd name="connsiteX24" fmla="*/ 2357120 w 4846320"/>
              <a:gd name="connsiteY24" fmla="*/ 3881120 h 3881120"/>
              <a:gd name="connsiteX25" fmla="*/ 3139440 w 4846320"/>
              <a:gd name="connsiteY25" fmla="*/ 3830320 h 388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46320" h="3881120">
                <a:moveTo>
                  <a:pt x="3068320" y="3881120"/>
                </a:moveTo>
                <a:lnTo>
                  <a:pt x="4439920" y="3119120"/>
                </a:lnTo>
                <a:lnTo>
                  <a:pt x="4846320" y="2397760"/>
                </a:lnTo>
                <a:lnTo>
                  <a:pt x="4683760" y="1991360"/>
                </a:lnTo>
                <a:lnTo>
                  <a:pt x="3870960" y="1554480"/>
                </a:lnTo>
                <a:lnTo>
                  <a:pt x="3434080" y="1026160"/>
                </a:lnTo>
                <a:lnTo>
                  <a:pt x="3586480" y="477520"/>
                </a:lnTo>
                <a:lnTo>
                  <a:pt x="3545840" y="71120"/>
                </a:lnTo>
                <a:lnTo>
                  <a:pt x="3139440" y="0"/>
                </a:lnTo>
                <a:lnTo>
                  <a:pt x="2804160" y="20320"/>
                </a:lnTo>
                <a:lnTo>
                  <a:pt x="2113280" y="416560"/>
                </a:lnTo>
                <a:lnTo>
                  <a:pt x="1656080" y="426720"/>
                </a:lnTo>
                <a:lnTo>
                  <a:pt x="1371600" y="243840"/>
                </a:lnTo>
                <a:lnTo>
                  <a:pt x="1036320" y="172720"/>
                </a:lnTo>
                <a:lnTo>
                  <a:pt x="650240" y="243840"/>
                </a:lnTo>
                <a:lnTo>
                  <a:pt x="693420" y="695960"/>
                </a:lnTo>
                <a:lnTo>
                  <a:pt x="655320" y="980440"/>
                </a:lnTo>
                <a:cubicBezTo>
                  <a:pt x="707813" y="1010920"/>
                  <a:pt x="775547" y="1014730"/>
                  <a:pt x="820420" y="1060450"/>
                </a:cubicBezTo>
                <a:lnTo>
                  <a:pt x="863600" y="1463040"/>
                </a:lnTo>
                <a:lnTo>
                  <a:pt x="741680" y="2021840"/>
                </a:lnTo>
                <a:lnTo>
                  <a:pt x="223520" y="2316480"/>
                </a:lnTo>
                <a:lnTo>
                  <a:pt x="0" y="2794000"/>
                </a:lnTo>
                <a:lnTo>
                  <a:pt x="132080" y="3190240"/>
                </a:lnTo>
                <a:lnTo>
                  <a:pt x="1249680" y="3616960"/>
                </a:lnTo>
                <a:lnTo>
                  <a:pt x="2357120" y="3881120"/>
                </a:lnTo>
                <a:lnTo>
                  <a:pt x="3139440" y="3830320"/>
                </a:lnTo>
              </a:path>
            </a:pathLst>
          </a:custGeom>
          <a:gradFill flip="none" rotWithShape="1">
            <a:gsLst>
              <a:gs pos="0">
                <a:srgbClr val="101B39"/>
              </a:gs>
              <a:gs pos="100000">
                <a:srgbClr val="132B57"/>
              </a:gs>
            </a:gsLst>
            <a:lin ang="189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4E975A-9D35-8CEB-6B3D-648A4CE39A04}"/>
              </a:ext>
            </a:extLst>
          </p:cNvPr>
          <p:cNvSpPr/>
          <p:nvPr/>
        </p:nvSpPr>
        <p:spPr>
          <a:xfrm>
            <a:off x="4331494" y="2712376"/>
            <a:ext cx="57150" cy="45372"/>
          </a:xfrm>
          <a:prstGeom prst="ellipse">
            <a:avLst/>
          </a:prstGeom>
          <a:solidFill>
            <a:srgbClr val="FAD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6F98F1-4D52-DA5D-47D3-3145D75C8E5E}"/>
              </a:ext>
            </a:extLst>
          </p:cNvPr>
          <p:cNvSpPr/>
          <p:nvPr/>
        </p:nvSpPr>
        <p:spPr>
          <a:xfrm>
            <a:off x="4306136" y="2620949"/>
            <a:ext cx="143505" cy="212275"/>
          </a:xfrm>
          <a:custGeom>
            <a:avLst/>
            <a:gdLst>
              <a:gd name="connsiteX0" fmla="*/ 190656 w 191340"/>
              <a:gd name="connsiteY0" fmla="*/ 281112 h 283033"/>
              <a:gd name="connsiteX1" fmla="*/ 167796 w 191340"/>
              <a:gd name="connsiteY1" fmla="*/ 163002 h 283033"/>
              <a:gd name="connsiteX2" fmla="*/ 106836 w 191340"/>
              <a:gd name="connsiteY2" fmla="*/ 41082 h 283033"/>
              <a:gd name="connsiteX3" fmla="*/ 23016 w 191340"/>
              <a:gd name="connsiteY3" fmla="*/ 2982 h 283033"/>
              <a:gd name="connsiteX4" fmla="*/ 156 w 191340"/>
              <a:gd name="connsiteY4" fmla="*/ 6792 h 283033"/>
              <a:gd name="connsiteX5" fmla="*/ 30636 w 191340"/>
              <a:gd name="connsiteY5" fmla="*/ 41082 h 283033"/>
              <a:gd name="connsiteX6" fmla="*/ 76356 w 191340"/>
              <a:gd name="connsiteY6" fmla="*/ 86802 h 283033"/>
              <a:gd name="connsiteX7" fmla="*/ 144936 w 191340"/>
              <a:gd name="connsiteY7" fmla="*/ 223962 h 283033"/>
              <a:gd name="connsiteX8" fmla="*/ 190656 w 191340"/>
              <a:gd name="connsiteY8" fmla="*/ 281112 h 28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340" h="283033">
                <a:moveTo>
                  <a:pt x="190656" y="281112"/>
                </a:moveTo>
                <a:cubicBezTo>
                  <a:pt x="194466" y="270952"/>
                  <a:pt x="181766" y="203007"/>
                  <a:pt x="167796" y="163002"/>
                </a:cubicBezTo>
                <a:cubicBezTo>
                  <a:pt x="153826" y="122997"/>
                  <a:pt x="130966" y="67752"/>
                  <a:pt x="106836" y="41082"/>
                </a:cubicBezTo>
                <a:cubicBezTo>
                  <a:pt x="82706" y="14412"/>
                  <a:pt x="40796" y="8697"/>
                  <a:pt x="23016" y="2982"/>
                </a:cubicBezTo>
                <a:cubicBezTo>
                  <a:pt x="5236" y="-2733"/>
                  <a:pt x="-1114" y="442"/>
                  <a:pt x="156" y="6792"/>
                </a:cubicBezTo>
                <a:cubicBezTo>
                  <a:pt x="1426" y="13142"/>
                  <a:pt x="17936" y="27747"/>
                  <a:pt x="30636" y="41082"/>
                </a:cubicBezTo>
                <a:cubicBezTo>
                  <a:pt x="43336" y="54417"/>
                  <a:pt x="57306" y="56322"/>
                  <a:pt x="76356" y="86802"/>
                </a:cubicBezTo>
                <a:cubicBezTo>
                  <a:pt x="95406" y="117282"/>
                  <a:pt x="129696" y="188402"/>
                  <a:pt x="144936" y="223962"/>
                </a:cubicBezTo>
                <a:cubicBezTo>
                  <a:pt x="160176" y="259522"/>
                  <a:pt x="186846" y="291272"/>
                  <a:pt x="190656" y="281112"/>
                </a:cubicBezTo>
                <a:close/>
              </a:path>
            </a:pathLst>
          </a:custGeom>
          <a:solidFill>
            <a:srgbClr val="F6C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7DB9D-599D-F4AA-A915-931778669F54}"/>
              </a:ext>
            </a:extLst>
          </p:cNvPr>
          <p:cNvSpPr/>
          <p:nvPr/>
        </p:nvSpPr>
        <p:spPr>
          <a:xfrm>
            <a:off x="4338575" y="2671923"/>
            <a:ext cx="73558" cy="123768"/>
          </a:xfrm>
          <a:custGeom>
            <a:avLst/>
            <a:gdLst>
              <a:gd name="connsiteX0" fmla="*/ 97874 w 98077"/>
              <a:gd name="connsiteY0" fmla="*/ 163616 h 165024"/>
              <a:gd name="connsiteX1" fmla="*/ 73109 w 98077"/>
              <a:gd name="connsiteY1" fmla="*/ 85511 h 165024"/>
              <a:gd name="connsiteX2" fmla="*/ 35009 w 98077"/>
              <a:gd name="connsiteY2" fmla="*/ 9311 h 165024"/>
              <a:gd name="connsiteX3" fmla="*/ 10244 w 98077"/>
              <a:gd name="connsiteY3" fmla="*/ 1691 h 165024"/>
              <a:gd name="connsiteX4" fmla="*/ 719 w 98077"/>
              <a:gd name="connsiteY4" fmla="*/ 13121 h 165024"/>
              <a:gd name="connsiteX5" fmla="*/ 4529 w 98077"/>
              <a:gd name="connsiteY5" fmla="*/ 32171 h 165024"/>
              <a:gd name="connsiteX6" fmla="*/ 35009 w 98077"/>
              <a:gd name="connsiteY6" fmla="*/ 72176 h 165024"/>
              <a:gd name="connsiteX7" fmla="*/ 59774 w 98077"/>
              <a:gd name="connsiteY7" fmla="*/ 131231 h 165024"/>
              <a:gd name="connsiteX8" fmla="*/ 97874 w 98077"/>
              <a:gd name="connsiteY8" fmla="*/ 163616 h 16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077" h="165024">
                <a:moveTo>
                  <a:pt x="97874" y="163616"/>
                </a:moveTo>
                <a:cubicBezTo>
                  <a:pt x="100096" y="155996"/>
                  <a:pt x="83586" y="111228"/>
                  <a:pt x="73109" y="85511"/>
                </a:cubicBezTo>
                <a:cubicBezTo>
                  <a:pt x="62632" y="59794"/>
                  <a:pt x="45486" y="23281"/>
                  <a:pt x="35009" y="9311"/>
                </a:cubicBezTo>
                <a:cubicBezTo>
                  <a:pt x="24532" y="-4659"/>
                  <a:pt x="15959" y="1056"/>
                  <a:pt x="10244" y="1691"/>
                </a:cubicBezTo>
                <a:cubicBezTo>
                  <a:pt x="4529" y="2326"/>
                  <a:pt x="1671" y="8041"/>
                  <a:pt x="719" y="13121"/>
                </a:cubicBezTo>
                <a:cubicBezTo>
                  <a:pt x="-233" y="18201"/>
                  <a:pt x="-1186" y="22329"/>
                  <a:pt x="4529" y="32171"/>
                </a:cubicBezTo>
                <a:cubicBezTo>
                  <a:pt x="10244" y="42013"/>
                  <a:pt x="25802" y="55666"/>
                  <a:pt x="35009" y="72176"/>
                </a:cubicBezTo>
                <a:cubicBezTo>
                  <a:pt x="44216" y="88686"/>
                  <a:pt x="53107" y="116309"/>
                  <a:pt x="59774" y="131231"/>
                </a:cubicBezTo>
                <a:cubicBezTo>
                  <a:pt x="66441" y="146153"/>
                  <a:pt x="95652" y="171236"/>
                  <a:pt x="97874" y="163616"/>
                </a:cubicBezTo>
                <a:close/>
              </a:path>
            </a:pathLst>
          </a:custGeom>
          <a:solidFill>
            <a:srgbClr val="FED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D1A863-1FE3-733E-7BAD-50BCAEEB2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4" t="32634" r="18264" b="16396"/>
          <a:stretch>
            <a:fillRect/>
          </a:stretch>
        </p:blipFill>
        <p:spPr>
          <a:xfrm rot="21226180">
            <a:off x="3611446" y="1761970"/>
            <a:ext cx="3729291" cy="3102607"/>
          </a:xfrm>
          <a:custGeom>
            <a:avLst/>
            <a:gdLst>
              <a:gd name="connsiteX0" fmla="*/ 2453833 w 4201610"/>
              <a:gd name="connsiteY0" fmla="*/ 0 h 3495555"/>
              <a:gd name="connsiteX1" fmla="*/ 2928395 w 4201610"/>
              <a:gd name="connsiteY1" fmla="*/ 104173 h 3495555"/>
              <a:gd name="connsiteX2" fmla="*/ 2951545 w 4201610"/>
              <a:gd name="connsiteY2" fmla="*/ 717631 h 3495555"/>
              <a:gd name="connsiteX3" fmla="*/ 3518704 w 4201610"/>
              <a:gd name="connsiteY3" fmla="*/ 1388962 h 3495555"/>
              <a:gd name="connsiteX4" fmla="*/ 4201610 w 4201610"/>
              <a:gd name="connsiteY4" fmla="*/ 1909823 h 3495555"/>
              <a:gd name="connsiteX5" fmla="*/ 4190036 w 4201610"/>
              <a:gd name="connsiteY5" fmla="*/ 2314937 h 3495555"/>
              <a:gd name="connsiteX6" fmla="*/ 3298785 w 4201610"/>
              <a:gd name="connsiteY6" fmla="*/ 3217762 h 3495555"/>
              <a:gd name="connsiteX7" fmla="*/ 3206188 w 4201610"/>
              <a:gd name="connsiteY7" fmla="*/ 3217762 h 3495555"/>
              <a:gd name="connsiteX8" fmla="*/ 2696901 w 4201610"/>
              <a:gd name="connsiteY8" fmla="*/ 3495555 h 3495555"/>
              <a:gd name="connsiteX9" fmla="*/ 1724628 w 4201610"/>
              <a:gd name="connsiteY9" fmla="*/ 3356659 h 3495555"/>
              <a:gd name="connsiteX10" fmla="*/ 324091 w 4201610"/>
              <a:gd name="connsiteY10" fmla="*/ 2905246 h 3495555"/>
              <a:gd name="connsiteX11" fmla="*/ 0 w 4201610"/>
              <a:gd name="connsiteY11" fmla="*/ 2465408 h 3495555"/>
              <a:gd name="connsiteX12" fmla="*/ 69448 w 4201610"/>
              <a:gd name="connsiteY12" fmla="*/ 2176041 h 3495555"/>
              <a:gd name="connsiteX13" fmla="*/ 648182 w 4201610"/>
              <a:gd name="connsiteY13" fmla="*/ 1608881 h 3495555"/>
              <a:gd name="connsiteX14" fmla="*/ 844952 w 4201610"/>
              <a:gd name="connsiteY14" fmla="*/ 1030147 h 3495555"/>
              <a:gd name="connsiteX15" fmla="*/ 625033 w 4201610"/>
              <a:gd name="connsiteY15" fmla="*/ 925975 h 3495555"/>
              <a:gd name="connsiteX16" fmla="*/ 648182 w 4201610"/>
              <a:gd name="connsiteY16" fmla="*/ 393540 h 3495555"/>
              <a:gd name="connsiteX17" fmla="*/ 509286 w 4201610"/>
              <a:gd name="connsiteY17" fmla="*/ 173621 h 3495555"/>
              <a:gd name="connsiteX18" fmla="*/ 821803 w 4201610"/>
              <a:gd name="connsiteY18" fmla="*/ 115747 h 3495555"/>
              <a:gd name="connsiteX19" fmla="*/ 1354238 w 4201610"/>
              <a:gd name="connsiteY19" fmla="*/ 243069 h 34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01610" h="3495555">
                <a:moveTo>
                  <a:pt x="2453833" y="0"/>
                </a:moveTo>
                <a:lnTo>
                  <a:pt x="2928395" y="104173"/>
                </a:lnTo>
                <a:lnTo>
                  <a:pt x="2951545" y="717631"/>
                </a:lnTo>
                <a:lnTo>
                  <a:pt x="3518704" y="1388962"/>
                </a:lnTo>
                <a:lnTo>
                  <a:pt x="4201610" y="1909823"/>
                </a:lnTo>
                <a:lnTo>
                  <a:pt x="4190036" y="2314937"/>
                </a:lnTo>
                <a:lnTo>
                  <a:pt x="3298785" y="3217762"/>
                </a:lnTo>
                <a:lnTo>
                  <a:pt x="3206188" y="3217762"/>
                </a:lnTo>
                <a:lnTo>
                  <a:pt x="2696901" y="3495555"/>
                </a:lnTo>
                <a:lnTo>
                  <a:pt x="1724628" y="3356659"/>
                </a:lnTo>
                <a:lnTo>
                  <a:pt x="324091" y="2905246"/>
                </a:lnTo>
                <a:lnTo>
                  <a:pt x="0" y="2465408"/>
                </a:lnTo>
                <a:lnTo>
                  <a:pt x="69448" y="2176041"/>
                </a:lnTo>
                <a:lnTo>
                  <a:pt x="648182" y="1608881"/>
                </a:lnTo>
                <a:lnTo>
                  <a:pt x="844952" y="1030147"/>
                </a:lnTo>
                <a:lnTo>
                  <a:pt x="625033" y="925975"/>
                </a:lnTo>
                <a:lnTo>
                  <a:pt x="648182" y="393540"/>
                </a:lnTo>
                <a:lnTo>
                  <a:pt x="509286" y="173621"/>
                </a:lnTo>
                <a:lnTo>
                  <a:pt x="821803" y="115747"/>
                </a:lnTo>
                <a:lnTo>
                  <a:pt x="1354238" y="24306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45000" decel="49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815732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4" y="3819404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7" y="3808588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1225160" y="954830"/>
            <a:ext cx="6043613" cy="3115878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3" kern="1200">
              <a:solidFill>
                <a:prstClr val="white"/>
              </a:solidFill>
              <a:latin typeface="字魂59号-创粗黑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BA09CB-8568-422E-A4E7-93E5ACF361F5}"/>
              </a:ext>
            </a:extLst>
          </p:cNvPr>
          <p:cNvGrpSpPr/>
          <p:nvPr/>
        </p:nvGrpSpPr>
        <p:grpSpPr>
          <a:xfrm>
            <a:off x="1733116" y="411510"/>
            <a:ext cx="6043613" cy="1536656"/>
            <a:chOff x="1485900" y="152400"/>
            <a:chExt cx="9296400" cy="2004901"/>
          </a:xfrm>
        </p:grpSpPr>
        <p:sp>
          <p:nvSpPr>
            <p:cNvPr id="6" name="Cloud Callout 9">
              <a:extLst>
                <a:ext uri="{FF2B5EF4-FFF2-40B4-BE49-F238E27FC236}">
                  <a16:creationId xmlns:a16="http://schemas.microsoft.com/office/drawing/2014/main" id="{CC9CA913-0319-4BEC-ADB6-60BF2B9741FD}"/>
                </a:ext>
              </a:extLst>
            </p:cNvPr>
            <p:cNvSpPr/>
            <p:nvPr/>
          </p:nvSpPr>
          <p:spPr>
            <a:xfrm flipH="1">
              <a:off x="1485900" y="152400"/>
              <a:ext cx="9296400" cy="2004901"/>
            </a:xfrm>
            <a:prstGeom prst="cloudCallout">
              <a:avLst>
                <a:gd name="adj1" fmla="val -56598"/>
                <a:gd name="adj2" fmla="val 58589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125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EC0BB68-2D6F-4ACF-9FD9-315092573F6C}"/>
                </a:ext>
              </a:extLst>
            </p:cNvPr>
            <p:cNvSpPr/>
            <p:nvPr/>
          </p:nvSpPr>
          <p:spPr>
            <a:xfrm>
              <a:off x="2590800" y="993225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125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04B5A8-07A3-4A34-B15B-5DEB2DABB9BE}"/>
                </a:ext>
              </a:extLst>
            </p:cNvPr>
            <p:cNvSpPr/>
            <p:nvPr/>
          </p:nvSpPr>
          <p:spPr>
            <a:xfrm>
              <a:off x="9155796" y="979069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125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209" y="702956"/>
            <a:ext cx="5400675" cy="7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514350" eaLnBrk="0" fontAlgn="base" hangingPunct="0">
              <a:spcBef>
                <a:spcPts val="563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CN" sz="2475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mình chèn vào càng pháo</a:t>
            </a:r>
            <a:r>
              <a:rPr lang="en-US" altLang="zh-CN" sz="2475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-107961" y="99090"/>
            <a:ext cx="1357916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u="sng" kern="1200" dirty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Câu</a:t>
            </a:r>
            <a:r>
              <a:rPr lang="en-US" sz="2800" b="1" u="sng" kern="1200" dirty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1: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410180" y="2116463"/>
            <a:ext cx="5519258" cy="36124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buSzPts val="2800"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La Văn Cầu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410180" y="2585417"/>
            <a:ext cx="5519258" cy="328182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Phạm Văn Đồng</a:t>
            </a:r>
            <a:endParaRPr lang="vi-VN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629F6D-4135-43BD-8961-0B0A1D17DD95}"/>
              </a:ext>
            </a:extLst>
          </p:cNvPr>
          <p:cNvSpPr/>
          <p:nvPr/>
        </p:nvSpPr>
        <p:spPr>
          <a:xfrm>
            <a:off x="1410180" y="3045556"/>
            <a:ext cx="5519258" cy="315593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Diệm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Cute Little Kid Girl Read Book And Confused With Question Mark Stock Vector  - Illustration of expression, school: 177079864">
            <a:extLst>
              <a:ext uri="{FF2B5EF4-FFF2-40B4-BE49-F238E27FC236}">
                <a16:creationId xmlns:a16="http://schemas.microsoft.com/office/drawing/2014/main" id="{4D202E51-8D2E-4896-85B4-2A1B59D34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" b="97250" l="10000" r="90000">
                        <a14:foregroundMark x1="38125" y1="86750" x2="34875" y2="89000"/>
                        <a14:backgroundMark x1="32250" y1="36625" x2="32250" y2="36625"/>
                        <a14:backgroundMark x1="39500" y1="39250" x2="39500" y2="39250"/>
                        <a14:backgroundMark x1="55250" y1="40750" x2="55250" y2="40750"/>
                        <a14:backgroundMark x1="61250" y1="25000" x2="61250" y2="25000"/>
                        <a14:backgroundMark x1="54500" y1="40625" x2="53875" y2="40875"/>
                        <a14:backgroundMark x1="56125" y1="41250" x2="56750" y2="41875"/>
                        <a14:backgroundMark x1="58750" y1="44000" x2="60250" y2="45875"/>
                        <a14:backgroundMark x1="71625" y1="51625" x2="72625" y2="53500"/>
                        <a14:backgroundMark x1="69625" y1="58250" x2="68375" y2="60375"/>
                        <a14:backgroundMark x1="47625" y1="66750" x2="47625" y2="66750"/>
                        <a14:backgroundMark x1="56125" y1="73500" x2="56125" y2="73500"/>
                        <a14:backgroundMark x1="44875" y1="74750" x2="44875" y2="74750"/>
                        <a14:backgroundMark x1="38625" y1="73250" x2="38625" y2="73250"/>
                        <a14:backgroundMark x1="44625" y1="77625" x2="44625" y2="77625"/>
                        <a14:backgroundMark x1="44500" y1="76500" x2="44500" y2="76500"/>
                        <a14:backgroundMark x1="44000" y1="82375" x2="44000" y2="82375"/>
                        <a14:backgroundMark x1="56500" y1="83875" x2="56500" y2="83875"/>
                        <a14:backgroundMark x1="58000" y1="86750" x2="58000" y2="86750"/>
                        <a14:backgroundMark x1="58625" y1="87000" x2="61375" y2="88000"/>
                        <a14:backgroundMark x1="50625" y1="9000" x2="56625" y2="11625"/>
                        <a14:backgroundMark x1="61000" y1="29250" x2="61000" y2="30750"/>
                        <a14:backgroundMark x1="60750" y1="31000" x2="60000" y2="32750"/>
                        <a14:backgroundMark x1="59500" y1="33375" x2="60375" y2="34500"/>
                        <a14:backgroundMark x1="63625" y1="39750" x2="64625" y2="39875"/>
                        <a14:backgroundMark x1="62875" y1="42000" x2="61625" y2="43375"/>
                        <a14:backgroundMark x1="30750" y1="44250" x2="31625" y2="45000"/>
                        <a14:backgroundMark x1="36000" y1="48000" x2="37000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0966" y="2233020"/>
            <a:ext cx="2366455" cy="23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EF444297-EA5C-4AD5-A7E7-3303B020D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3581454" y="2872361"/>
            <a:ext cx="588354" cy="6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EA3CC45F-22CF-2533-42C0-2E8D53099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79" y="3901698"/>
            <a:ext cx="3733845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613BD985-F851-6C11-E05A-E124E4252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4" y="3901698"/>
            <a:ext cx="2743200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E10D5BA-6D14-1392-D739-9B6D11FE4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5" y="3901698"/>
            <a:ext cx="3808137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1C3DD356-4A68-149E-24E0-6F2EF4446AA6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2"/>
          <a:srcRect l="33582" t="19073" r="33194" b="21307"/>
          <a:stretch/>
        </p:blipFill>
        <p:spPr>
          <a:xfrm>
            <a:off x="5338846" y="3613548"/>
            <a:ext cx="1215095" cy="122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32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815732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84" y="3808588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7" y="3808588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1524538" y="1080531"/>
            <a:ext cx="6043613" cy="3115878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3" kern="1200">
              <a:solidFill>
                <a:prstClr val="white"/>
              </a:solidFill>
              <a:latin typeface="字魂59号-创粗黑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BA09CB-8568-422E-A4E7-93E5ACF361F5}"/>
              </a:ext>
            </a:extLst>
          </p:cNvPr>
          <p:cNvGrpSpPr/>
          <p:nvPr/>
        </p:nvGrpSpPr>
        <p:grpSpPr>
          <a:xfrm>
            <a:off x="1817694" y="204107"/>
            <a:ext cx="5307385" cy="1704810"/>
            <a:chOff x="1237043" y="120734"/>
            <a:chExt cx="9296400" cy="2389374"/>
          </a:xfrm>
        </p:grpSpPr>
        <p:sp>
          <p:nvSpPr>
            <p:cNvPr id="6" name="Cloud Callout 9">
              <a:extLst>
                <a:ext uri="{FF2B5EF4-FFF2-40B4-BE49-F238E27FC236}">
                  <a16:creationId xmlns:a16="http://schemas.microsoft.com/office/drawing/2014/main" id="{CC9CA913-0319-4BEC-ADB6-60BF2B9741FD}"/>
                </a:ext>
              </a:extLst>
            </p:cNvPr>
            <p:cNvSpPr/>
            <p:nvPr/>
          </p:nvSpPr>
          <p:spPr>
            <a:xfrm flipH="1">
              <a:off x="1237043" y="120734"/>
              <a:ext cx="9296400" cy="2389374"/>
            </a:xfrm>
            <a:prstGeom prst="cloudCallout">
              <a:avLst>
                <a:gd name="adj1" fmla="val -50805"/>
                <a:gd name="adj2" fmla="val 79126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EC0BB68-2D6F-4ACF-9FD9-315092573F6C}"/>
                </a:ext>
              </a:extLst>
            </p:cNvPr>
            <p:cNvSpPr/>
            <p:nvPr/>
          </p:nvSpPr>
          <p:spPr>
            <a:xfrm>
              <a:off x="2590800" y="993225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</p:grp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521" y="583741"/>
            <a:ext cx="4411707" cy="7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514350" eaLnBrk="0" fontAlgn="base" hangingPunct="0">
              <a:spcBef>
                <a:spcPts val="563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75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zh-CN" sz="2475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altLang="zh-CN" sz="2475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0" y="0"/>
            <a:ext cx="1357916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u="sng" kern="1200" dirty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Câu</a:t>
            </a:r>
            <a:r>
              <a:rPr lang="en-US" sz="2800" b="1" u="sng" kern="1200" dirty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2: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518251" y="2059912"/>
            <a:ext cx="5527413" cy="40294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buSzPts val="3200"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56 ngày</a:t>
            </a:r>
            <a:endParaRPr lang="en-US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518250" y="3007188"/>
            <a:ext cx="5527414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54 ngày</a:t>
            </a:r>
            <a:endParaRPr lang="en-US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9B21D7-E8BC-4A49-A583-1E0CD2D73EA4}"/>
              </a:ext>
            </a:extLst>
          </p:cNvPr>
          <p:cNvSpPr/>
          <p:nvPr/>
        </p:nvSpPr>
        <p:spPr>
          <a:xfrm>
            <a:off x="1518250" y="2571751"/>
            <a:ext cx="5527414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55 ngày</a:t>
            </a:r>
          </a:p>
        </p:txBody>
      </p:sp>
      <p:pic>
        <p:nvPicPr>
          <p:cNvPr id="3074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8BD9606E-48E6-4CDF-82AA-1AB154B93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2972585" y="1926541"/>
            <a:ext cx="588354" cy="6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F270EEC2-CCE4-1082-0FC6-637B7A14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01698"/>
            <a:ext cx="3660366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93D48147-7040-6E72-5B61-CC722F5A6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4" y="3901698"/>
            <a:ext cx="2743200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D846605C-9062-DF4D-6E48-46AE89FA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5" y="3901698"/>
            <a:ext cx="3808137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ute Little Kid Boy Read Book And Confused With Question Mark Stock Vector  - Illustration of cute, kawaii: 177079831">
            <a:extLst>
              <a:ext uri="{FF2B5EF4-FFF2-40B4-BE49-F238E27FC236}">
                <a16:creationId xmlns:a16="http://schemas.microsoft.com/office/drawing/2014/main" id="{E625A2DC-4210-FA61-C6F0-38AFE8E99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2867" y="2788067"/>
            <a:ext cx="2457059" cy="25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EC9C9686-130A-B222-BB44-686CE456965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3"/>
          <a:srcRect l="33582" t="19073" r="33194" b="21307"/>
          <a:stretch/>
        </p:blipFill>
        <p:spPr>
          <a:xfrm>
            <a:off x="5338846" y="3613548"/>
            <a:ext cx="1215095" cy="122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9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815732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84" y="3808588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7" y="3808588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1524538" y="1080531"/>
            <a:ext cx="6043613" cy="3115878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3" kern="1200">
              <a:solidFill>
                <a:prstClr val="white"/>
              </a:solidFill>
              <a:latin typeface="字魂59号-创粗黑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BA09CB-8568-422E-A4E7-93E5ACF361F5}"/>
              </a:ext>
            </a:extLst>
          </p:cNvPr>
          <p:cNvGrpSpPr/>
          <p:nvPr/>
        </p:nvGrpSpPr>
        <p:grpSpPr>
          <a:xfrm>
            <a:off x="1957388" y="515232"/>
            <a:ext cx="5229225" cy="1379223"/>
            <a:chOff x="1485900" y="152400"/>
            <a:chExt cx="9296400" cy="2004901"/>
          </a:xfrm>
        </p:grpSpPr>
        <p:sp>
          <p:nvSpPr>
            <p:cNvPr id="6" name="Cloud Callout 9">
              <a:extLst>
                <a:ext uri="{FF2B5EF4-FFF2-40B4-BE49-F238E27FC236}">
                  <a16:creationId xmlns:a16="http://schemas.microsoft.com/office/drawing/2014/main" id="{CC9CA913-0319-4BEC-ADB6-60BF2B9741FD}"/>
                </a:ext>
              </a:extLst>
            </p:cNvPr>
            <p:cNvSpPr/>
            <p:nvPr/>
          </p:nvSpPr>
          <p:spPr>
            <a:xfrm flipH="1">
              <a:off x="1485900" y="152400"/>
              <a:ext cx="9296400" cy="2004901"/>
            </a:xfrm>
            <a:prstGeom prst="cloudCallout">
              <a:avLst>
                <a:gd name="adj1" fmla="val -54670"/>
                <a:gd name="adj2" fmla="val 93778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EC0BB68-2D6F-4ACF-9FD9-315092573F6C}"/>
                </a:ext>
              </a:extLst>
            </p:cNvPr>
            <p:cNvSpPr/>
            <p:nvPr/>
          </p:nvSpPr>
          <p:spPr>
            <a:xfrm>
              <a:off x="2590800" y="993225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</p:grp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659" y="910312"/>
            <a:ext cx="4243391" cy="7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514350" eaLnBrk="0" fontAlgn="base" hangingPunct="0">
              <a:spcBef>
                <a:spcPts val="563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CN" sz="2475" kern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dịch Điện Biên Phủ diễn ra thành mấy đợt ?</a:t>
            </a:r>
            <a:endParaRPr lang="fr-FR" altLang="zh-CN" sz="2475" b="1" kern="1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0" y="74521"/>
            <a:ext cx="1357916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u="sng" kern="1200" dirty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Câu</a:t>
            </a:r>
            <a:r>
              <a:rPr lang="en-US" sz="2800" b="1" u="sng" kern="1200" dirty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3: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439653" y="2075365"/>
            <a:ext cx="5527413" cy="40294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buSzPts val="3200"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đợt</a:t>
            </a:r>
            <a:endParaRPr lang="en-US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439652" y="3022641"/>
            <a:ext cx="5527414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đợt</a:t>
            </a:r>
            <a:endParaRPr lang="en-US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9B21D7-E8BC-4A49-A583-1E0CD2D73EA4}"/>
              </a:ext>
            </a:extLst>
          </p:cNvPr>
          <p:cNvSpPr/>
          <p:nvPr/>
        </p:nvSpPr>
        <p:spPr>
          <a:xfrm>
            <a:off x="1439652" y="2587204"/>
            <a:ext cx="5527414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đợt</a:t>
            </a:r>
          </a:p>
        </p:txBody>
      </p:sp>
      <p:pic>
        <p:nvPicPr>
          <p:cNvPr id="3074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8BD9606E-48E6-4CDF-82AA-1AB154B93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2456429" y="2878360"/>
            <a:ext cx="503611" cy="5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18E1AC0-F726-C7AF-F5E3-AC4E96D6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3" y="3901698"/>
            <a:ext cx="3742009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EBC5154-79A7-ED71-61F1-16BD368D0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4" y="3901698"/>
            <a:ext cx="2743200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8C74BD2D-52D8-280E-DD63-9594AF8B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5" y="3901698"/>
            <a:ext cx="3799973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ute Little Kid Boy Read Book And Confused With Question Mark Stock Vector  - Illustration of cute, kawaii: 177079831">
            <a:extLst>
              <a:ext uri="{FF2B5EF4-FFF2-40B4-BE49-F238E27FC236}">
                <a16:creationId xmlns:a16="http://schemas.microsoft.com/office/drawing/2014/main" id="{F823F5AE-E044-05EE-B743-B8DF8E01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2867" y="2788067"/>
            <a:ext cx="2457059" cy="25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D1FBE362-3C9E-9133-3EFC-9C9953132B6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3"/>
          <a:srcRect l="33582" t="19073" r="33194" b="21307"/>
          <a:stretch/>
        </p:blipFill>
        <p:spPr>
          <a:xfrm>
            <a:off x="5338846" y="3667554"/>
            <a:ext cx="1215095" cy="122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9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815732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84" y="3808588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7" y="3808588"/>
            <a:ext cx="274320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1524538" y="1080531"/>
            <a:ext cx="6043613" cy="3115878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3" kern="1200">
              <a:solidFill>
                <a:prstClr val="white"/>
              </a:solidFill>
              <a:latin typeface="字魂59号-创粗黑"/>
            </a:endParaRPr>
          </a:p>
        </p:txBody>
      </p: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538" y="521718"/>
            <a:ext cx="6264696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defTabSz="514350" eaLnBrk="0" fontAlgn="base" hangingPunct="0">
              <a:spcBef>
                <a:spcPts val="563"/>
              </a:spcBef>
              <a:spcAft>
                <a:spcPct val="0"/>
              </a:spcAft>
              <a:buClrTx/>
              <a:buNone/>
              <a:defRPr/>
            </a:pP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Chiến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thắng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Điện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Biên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Phủ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là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mốc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son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chói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lọi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góp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phần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kết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thúc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thắng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lợi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trong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kháng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chiến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chống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thực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dân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pháp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xâm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lược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,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các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bạn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hãy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cho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biết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thời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gian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đó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kéo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dài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 bao </a:t>
            </a:r>
            <a:r>
              <a:rPr lang="en-US" sz="2100" b="1" kern="1200" dirty="0" err="1">
                <a:solidFill>
                  <a:srgbClr val="0070C0"/>
                </a:solidFill>
                <a:cs typeface="+mn-cs"/>
              </a:rPr>
              <a:t>lâu</a:t>
            </a:r>
            <a:r>
              <a:rPr lang="en-US" sz="2100" b="1" kern="1200" dirty="0">
                <a:solidFill>
                  <a:srgbClr val="0070C0"/>
                </a:solidFill>
                <a:cs typeface="+mn-cs"/>
              </a:rPr>
              <a:t>?</a:t>
            </a:r>
            <a:endParaRPr lang="fr-FR" altLang="zh-CN" sz="2475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0" y="80766"/>
            <a:ext cx="1357916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u="sng" kern="1200" dirty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Câu</a:t>
            </a:r>
            <a:r>
              <a:rPr lang="en-US" sz="2800" b="1" u="sng" kern="1200" dirty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4: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474857" y="2094210"/>
            <a:ext cx="5527413" cy="40294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buSzPts val="3200"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 năm</a:t>
            </a:r>
            <a:endParaRPr lang="en-US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474857" y="3041486"/>
            <a:ext cx="5527414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 năm</a:t>
            </a:r>
            <a:endParaRPr lang="en-US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9B21D7-E8BC-4A49-A583-1E0CD2D73EA4}"/>
              </a:ext>
            </a:extLst>
          </p:cNvPr>
          <p:cNvSpPr/>
          <p:nvPr/>
        </p:nvSpPr>
        <p:spPr>
          <a:xfrm>
            <a:off x="1474857" y="2606049"/>
            <a:ext cx="5527414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 năm</a:t>
            </a:r>
          </a:p>
        </p:txBody>
      </p:sp>
      <p:pic>
        <p:nvPicPr>
          <p:cNvPr id="3074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8BD9606E-48E6-4CDF-82AA-1AB154B93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2735796" y="2484253"/>
            <a:ext cx="526407" cy="5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63CDC49-E3C7-6B49-F34E-CFFB6E46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01698"/>
            <a:ext cx="3660366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5BED14B9-8B70-AA12-E39D-41098C65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4" y="3901698"/>
            <a:ext cx="2743200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E5E754CE-6FDD-2802-A7FC-7C638E55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6" y="3901698"/>
            <a:ext cx="3726494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ute Little Kid Boy Read Book And Confused With Question Mark Stock Vector  - Illustration of cute, kawaii: 177079831">
            <a:extLst>
              <a:ext uri="{FF2B5EF4-FFF2-40B4-BE49-F238E27FC236}">
                <a16:creationId xmlns:a16="http://schemas.microsoft.com/office/drawing/2014/main" id="{E9A6A828-B1C9-BE7D-0B76-53F1AE7C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2867" y="2788067"/>
            <a:ext cx="2457059" cy="25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C3B7C61F-3F40-3961-5E82-EE2E5563BE61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3"/>
          <a:srcRect l="33582" t="19073" r="33194" b="21307"/>
          <a:stretch/>
        </p:blipFill>
        <p:spPr>
          <a:xfrm>
            <a:off x="5338846" y="3721560"/>
            <a:ext cx="1215095" cy="122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2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2EF49865-9B53-442F-B3B8-C68C7252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3" y="3901698"/>
            <a:ext cx="3742009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B3BEF968-9FD4-4AF9-8D87-E2328BD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94" y="3901698"/>
            <a:ext cx="2743200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Cartoon grass background, grass material, grass png | PNGEgg">
            <a:extLst>
              <a:ext uri="{FF2B5EF4-FFF2-40B4-BE49-F238E27FC236}">
                <a16:creationId xmlns:a16="http://schemas.microsoft.com/office/drawing/2014/main" id="{03BD3C06-C98D-48B0-BE1E-948CD5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05" y="3901698"/>
            <a:ext cx="3767315" cy="12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EBDFF-E5C4-4375-856C-A85D840A21BD}"/>
              </a:ext>
            </a:extLst>
          </p:cNvPr>
          <p:cNvSpPr/>
          <p:nvPr/>
        </p:nvSpPr>
        <p:spPr>
          <a:xfrm>
            <a:off x="1524538" y="1080531"/>
            <a:ext cx="6043613" cy="3115878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013" kern="1200">
              <a:solidFill>
                <a:prstClr val="white"/>
              </a:solidFill>
              <a:latin typeface="字魂59号-创粗黑"/>
            </a:endParaRPr>
          </a:p>
        </p:txBody>
      </p:sp>
      <p:pic>
        <p:nvPicPr>
          <p:cNvPr id="8" name="Picture 6" descr="Cute Little Kid Boy Read Book And Confused With Question Mark Stock Vector  - Illustration of cute, kawaii: 177079831">
            <a:extLst>
              <a:ext uri="{FF2B5EF4-FFF2-40B4-BE49-F238E27FC236}">
                <a16:creationId xmlns:a16="http://schemas.microsoft.com/office/drawing/2014/main" id="{A5CC02A8-F245-4082-8435-B509DC968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2866" y="2788067"/>
            <a:ext cx="2931133" cy="25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BA09CB-8568-422E-A4E7-93E5ACF361F5}"/>
              </a:ext>
            </a:extLst>
          </p:cNvPr>
          <p:cNvGrpSpPr/>
          <p:nvPr/>
        </p:nvGrpSpPr>
        <p:grpSpPr>
          <a:xfrm>
            <a:off x="1385646" y="465517"/>
            <a:ext cx="6615354" cy="1509137"/>
            <a:chOff x="1485900" y="152400"/>
            <a:chExt cx="9296400" cy="2004901"/>
          </a:xfrm>
        </p:grpSpPr>
        <p:sp>
          <p:nvSpPr>
            <p:cNvPr id="6" name="Cloud Callout 9">
              <a:extLst>
                <a:ext uri="{FF2B5EF4-FFF2-40B4-BE49-F238E27FC236}">
                  <a16:creationId xmlns:a16="http://schemas.microsoft.com/office/drawing/2014/main" id="{CC9CA913-0319-4BEC-ADB6-60BF2B9741FD}"/>
                </a:ext>
              </a:extLst>
            </p:cNvPr>
            <p:cNvSpPr/>
            <p:nvPr/>
          </p:nvSpPr>
          <p:spPr>
            <a:xfrm flipH="1">
              <a:off x="1485900" y="152400"/>
              <a:ext cx="9296400" cy="2004901"/>
            </a:xfrm>
            <a:prstGeom prst="cloudCallout">
              <a:avLst>
                <a:gd name="adj1" fmla="val -57266"/>
                <a:gd name="adj2" fmla="val 67807"/>
              </a:avLst>
            </a:prstGeom>
            <a:solidFill>
              <a:schemeClr val="bg1"/>
            </a:solidFill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EC0BB68-2D6F-4ACF-9FD9-315092573F6C}"/>
                </a:ext>
              </a:extLst>
            </p:cNvPr>
            <p:cNvSpPr/>
            <p:nvPr/>
          </p:nvSpPr>
          <p:spPr>
            <a:xfrm>
              <a:off x="2590800" y="993225"/>
              <a:ext cx="1143000" cy="6493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013" kern="120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字魂59号-创粗黑"/>
              </a:endParaRPr>
            </a:p>
          </p:txBody>
        </p:sp>
      </p:grpSp>
      <p:sp>
        <p:nvSpPr>
          <p:cNvPr id="15" name="文本框 47">
            <a:extLst>
              <a:ext uri="{FF2B5EF4-FFF2-40B4-BE49-F238E27FC236}">
                <a16:creationId xmlns:a16="http://schemas.microsoft.com/office/drawing/2014/main" id="{BB45E900-2757-43FF-AC22-19551BBB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960" y="706216"/>
            <a:ext cx="5984768" cy="112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514350" eaLnBrk="0" fontAlgn="base" hangingPunct="0">
              <a:spcBef>
                <a:spcPts val="563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CN" sz="2475" kern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cờ “Quyết chiến quyết thắng” được tung bay trên nóc hầm chỉ huy của giặc Pháp vào ngày tháng năm nào?</a:t>
            </a:r>
            <a:endParaRPr lang="fr-FR" altLang="zh-CN" sz="2475" b="1" kern="1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3A428A-E197-4BAD-8A1F-28BC63501A62}"/>
              </a:ext>
            </a:extLst>
          </p:cNvPr>
          <p:cNvSpPr/>
          <p:nvPr/>
        </p:nvSpPr>
        <p:spPr>
          <a:xfrm>
            <a:off x="-78878" y="63174"/>
            <a:ext cx="1357916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u="sng" kern="1200" dirty="0" err="1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Câu</a:t>
            </a:r>
            <a:r>
              <a:rPr lang="en-US" sz="2800" b="1" u="sng" kern="1200" dirty="0">
                <a:ln>
                  <a:solidFill>
                    <a:srgbClr val="FF761B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</a:rPr>
              <a:t> 5: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C57726-F5D3-4BD8-8388-109986B91669}"/>
              </a:ext>
            </a:extLst>
          </p:cNvPr>
          <p:cNvSpPr/>
          <p:nvPr/>
        </p:nvSpPr>
        <p:spPr>
          <a:xfrm>
            <a:off x="1420851" y="2094210"/>
            <a:ext cx="5527413" cy="402945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buSzPts val="3200"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Ngày 7 tháng 4 năm 1954 	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EAD50E-7842-48CF-84BD-BD9F13714607}"/>
              </a:ext>
            </a:extLst>
          </p:cNvPr>
          <p:cNvSpPr/>
          <p:nvPr/>
        </p:nvSpPr>
        <p:spPr>
          <a:xfrm>
            <a:off x="1420850" y="3041486"/>
            <a:ext cx="5527414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Ngày 7 tháng 6 năm 1954</a:t>
            </a:r>
            <a:endParaRPr lang="en-US" sz="2100" b="1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9B21D7-E8BC-4A49-A583-1E0CD2D73EA4}"/>
              </a:ext>
            </a:extLst>
          </p:cNvPr>
          <p:cNvSpPr/>
          <p:nvPr/>
        </p:nvSpPr>
        <p:spPr>
          <a:xfrm>
            <a:off x="1420851" y="2606049"/>
            <a:ext cx="5527413" cy="315881"/>
          </a:xfrm>
          <a:prstGeom prst="roundRect">
            <a:avLst/>
          </a:prstGeom>
          <a:solidFill>
            <a:srgbClr val="C9F5C5"/>
          </a:solidFill>
          <a:ln w="38100">
            <a:solidFill>
              <a:srgbClr val="155C1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Ngày 7 tháng 5 năm 1954</a:t>
            </a:r>
          </a:p>
        </p:txBody>
      </p:sp>
      <p:pic>
        <p:nvPicPr>
          <p:cNvPr id="3074" name="Picture 2" descr="Premium Vector | Cartoon santa claus with right and wrong signs">
            <a:extLst>
              <a:ext uri="{FF2B5EF4-FFF2-40B4-BE49-F238E27FC236}">
                <a16:creationId xmlns:a16="http://schemas.microsoft.com/office/drawing/2014/main" id="{8BD9606E-48E6-4CDF-82AA-1AB154B93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47000" l="11661" r="46006">
                        <a14:foregroundMark x1="21885" y1="24000" x2="31629" y2="34000"/>
                        <a14:foregroundMark x1="29872" y1="32200" x2="37859" y2="22000"/>
                        <a14:foregroundMark x1="19010" y1="20400" x2="20128" y2="37200"/>
                        <a14:foregroundMark x1="20128" y1="37200" x2="33866" y2="41800"/>
                        <a14:foregroundMark x1="33866" y1="41800" x2="38658" y2="37800"/>
                        <a14:foregroundMark x1="34345" y1="41800" x2="38658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1" t="-44" r="50000" b="50000"/>
          <a:stretch/>
        </p:blipFill>
        <p:spPr bwMode="auto">
          <a:xfrm>
            <a:off x="4943453" y="2475413"/>
            <a:ext cx="588354" cy="6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 Second Countdown Intro video   YouTube">
            <a:hlinkClick r:id="" action="ppaction://media"/>
            <a:extLst>
              <a:ext uri="{FF2B5EF4-FFF2-40B4-BE49-F238E27FC236}">
                <a16:creationId xmlns:a16="http://schemas.microsoft.com/office/drawing/2014/main" id="{932A088B-169A-5CB7-2472-DE76F77B0EA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3"/>
          <a:srcRect l="33582" t="19073" r="33194" b="21307"/>
          <a:stretch/>
        </p:blipFill>
        <p:spPr>
          <a:xfrm>
            <a:off x="5338846" y="3476924"/>
            <a:ext cx="1215095" cy="122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5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5" grpId="0"/>
      <p:bldP spid="16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千图网海量PPT模板www.58pic.com">
  <a:themeElements>
    <a:clrScheme name="自定义 1">
      <a:dk1>
        <a:sysClr val="windowText" lastClr="000000"/>
      </a:dk1>
      <a:lt1>
        <a:sysClr val="window" lastClr="FFFFFF"/>
      </a:lt1>
      <a:dk2>
        <a:srgbClr val="49371F"/>
      </a:dk2>
      <a:lt2>
        <a:srgbClr val="9596A4"/>
      </a:lt2>
      <a:accent1>
        <a:srgbClr val="EFAE55"/>
      </a:accent1>
      <a:accent2>
        <a:srgbClr val="5A4A33"/>
      </a:accent2>
      <a:accent3>
        <a:srgbClr val="EFAE55"/>
      </a:accent3>
      <a:accent4>
        <a:srgbClr val="A98D6C"/>
      </a:accent4>
      <a:accent5>
        <a:srgbClr val="F2B96E"/>
      </a:accent5>
      <a:accent6>
        <a:srgbClr val="A98D6C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eaVert" wrap="square" lIns="91441" tIns="45720" rIns="91441" bIns="45720">
        <a:spAutoFit/>
      </a:bodyPr>
      <a:lstStyle>
        <a:defPPr algn="just">
          <a:lnSpc>
            <a:spcPct val="150000"/>
          </a:lnSpc>
          <a:defRPr sz="1200" dirty="0">
            <a:solidFill>
              <a:schemeClr val="bg1"/>
            </a:solidFill>
            <a:latin typeface="+mn-ea"/>
            <a:ea typeface="+mn-ea"/>
            <a:cs typeface="+mn-ea"/>
            <a:sym typeface="Calibri" panose="020F0502020204030204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2A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191</Words>
  <Application>Microsoft Office PowerPoint</Application>
  <PresentationFormat>On-screen Show (16:9)</PresentationFormat>
  <Paragraphs>25</Paragraphs>
  <Slides>6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宋体</vt:lpstr>
      <vt:lpstr>宋体</vt:lpstr>
      <vt:lpstr>#9Slide02 Noi dung dai</vt:lpstr>
      <vt:lpstr>#9Slide02 Tieu de dai</vt:lpstr>
      <vt:lpstr>Arial</vt:lpstr>
      <vt:lpstr>Calibri</vt:lpstr>
      <vt:lpstr>Times New Roman</vt:lpstr>
      <vt:lpstr>字魂59号-创粗黑</vt:lpstr>
      <vt:lpstr>千图网海量PPT模板www.58pic.com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Nhỏ</dc:creator>
  <cp:lastModifiedBy>STD_OANH</cp:lastModifiedBy>
  <cp:revision>66</cp:revision>
  <dcterms:modified xsi:type="dcterms:W3CDTF">2026-01-24T09:23:56Z</dcterms:modified>
</cp:coreProperties>
</file>