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9" r:id="rId3"/>
    <p:sldId id="300" r:id="rId4"/>
    <p:sldId id="301" r:id="rId5"/>
    <p:sldId id="302" r:id="rId6"/>
    <p:sldId id="303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012"/>
    <a:srgbClr val="FF7E0A"/>
    <a:srgbClr val="6F3A7D"/>
    <a:srgbClr val="2FDE55"/>
    <a:srgbClr val="43861C"/>
    <a:srgbClr val="FBB1C7"/>
    <a:srgbClr val="F3F279"/>
    <a:srgbClr val="E55174"/>
    <a:srgbClr val="663300"/>
    <a:srgbClr val="7E4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8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B54B0D-DAE4-4F35-B177-1A4C2FB1EC3F}" type="datetimeFigureOut">
              <a:rPr lang="zh-CN" altLang="en-US" smtClean="0"/>
              <a:pPr/>
              <a:t>2026/1/24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25B5D281-D23C-4EEB-8748-C58E8FF0C2B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401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97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29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26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729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8C5C-E83B-AAD8-F56E-9AF7E2F6C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048A2-E967-2334-60E2-B53AB2057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F3B54-D313-E04E-7061-8C81CD80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D854F-D7AF-4A29-9414-CFD0E3B602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33CAF-45FA-86CE-5277-65485300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A9BF5-F869-6A81-DB0F-3B05B657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B35EC-8ECC-49DD-9AE8-F0FF5174F2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524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C0CD-AF7B-7A83-8391-2561E98B2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E900B-7556-8FB9-7B5B-2CB536304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76CEB-B8DA-0F5D-D86A-1C1FC3CB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D854F-D7AF-4A29-9414-CFD0E3B602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BEE38-92BE-4F85-3396-9D5A6DF2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D7FB6-1DDC-FC7A-9EC3-37C5CD71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B35EC-8ECC-49DD-9AE8-F0FF5174F2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35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1B73-8B9D-85D8-ABD5-D61D5057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A6EEE-6040-262B-91A4-3AC49009F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BBA7C-91E3-07BF-1EEF-10406BDD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D854F-D7AF-4A29-9414-CFD0E3B602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49634-3C1A-C6EA-F0BE-BAEC8DE42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69276-EA72-1DDD-C0AC-9B32F45A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B35EC-8ECC-49DD-9AE8-F0FF5174F2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245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6875-C273-7A11-477E-90CD52B1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03E01-182E-74F4-2C02-A5870748C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17EF8-9664-07E9-16DB-66CEC6311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7DC34-10D5-1A07-1875-51593E1A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D854F-D7AF-4A29-9414-CFD0E3B602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30F91-D178-62B9-1A3A-A8539D76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989AD-DCC4-CCEF-566D-66D2ADD9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B35EC-8ECC-49DD-9AE8-F0FF5174F2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891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429F-7EB6-195C-8A10-9C8F107E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18E31-F197-A179-BD8C-C35C15D2B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B22EB-468E-A45D-E278-5304745C8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075FC-5CB1-5712-A6B3-49B92C04B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9535F5-4760-C8C9-DBE1-2662335CA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292FF2-992F-C969-FA2E-65821B4E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D854F-D7AF-4A29-9414-CFD0E3B602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E4F986-160E-C25A-30BB-CDB4C3BDE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5BE52-0322-4A44-2519-766F5CBF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B35EC-8ECC-49DD-9AE8-F0FF5174F2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509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CD6D-8D31-19DA-2363-680569E0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C556E5-5BC8-4E41-23BC-8D71967A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D854F-D7AF-4A29-9414-CFD0E3B602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2F4F8-0B4E-FC62-3051-4E24628F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8A798-7783-1A00-1F8B-C302D76F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B35EC-8ECC-49DD-9AE8-F0FF5174F2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233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4982B-4D9F-2496-6782-7809D38C72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D854F-D7AF-4A29-9414-CFD0E3B602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8C6B31-AEFE-4E95-070E-F73E5BD5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53717-93E6-13F4-6A63-6A4707C5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B35EC-8ECC-49DD-9AE8-F0FF5174F2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410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650D-3D09-BB12-AA06-3A0A431D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BCBA8-E438-9BA7-6F63-E0EE95D6A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57B36-87D2-F4A8-8467-5F812F13D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C6CEF-BECD-AD87-D457-DE0F2B60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D854F-D7AF-4A29-9414-CFD0E3B602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B0FC1-7BEB-B29E-C1E3-1CDFE691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86592-8DF1-2428-4AE6-D329AC80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B35EC-8ECC-49DD-9AE8-F0FF5174F2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75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5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5503-EF1C-448A-03C8-066BEC92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18BD47-FD83-009C-203A-C81CC539F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6ADD0-18C9-5AD4-EAAA-83705EFF2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90F01-EE75-57A3-4DCD-367728A5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D854F-D7AF-4A29-9414-CFD0E3B602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9088D-3C65-0A17-AE39-94C4234B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2F69A-5A9E-6BFE-B568-21359FE5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B35EC-8ECC-49DD-9AE8-F0FF5174F2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317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1DD1-B136-1283-2C42-6C841E8B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C15C2-B51F-1F96-CD77-F1299B238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D9931-1C0F-4C23-10E1-1FA28E476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D854F-D7AF-4A29-9414-CFD0E3B602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F7FB0-D6D5-5D15-EAD2-AB7C64A5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E300D-890F-9810-79EE-6D72C06F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B35EC-8ECC-49DD-9AE8-F0FF5174F2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745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C6BB6F-7B5A-947D-026B-A291184CD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D3FD35-63AB-5334-DD97-C7AE863A6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2C3C0-03BB-6719-D607-A5622C9A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D854F-D7AF-4A29-9414-CFD0E3B602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FA272-BC04-0C5A-2E20-5878F3FE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831A4-EA99-F63D-6536-4EA7F4CE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B35EC-8ECC-49DD-9AE8-F0FF5174F2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75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77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07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78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06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31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86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81A5F1C-07EB-9909-2C58-E2636CF9690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923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6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049057D-0809-FFFA-FAE7-1E821BE5CD9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923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9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" y="548782"/>
            <a:ext cx="11133438" cy="5760436"/>
          </a:xfrm>
          <a:prstGeom prst="rect">
            <a:avLst/>
          </a:prstGeom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0" y="224460"/>
            <a:ext cx="11662718" cy="6409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2" y="1805650"/>
            <a:ext cx="12097543" cy="265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596AE04-B8C0-F8FD-CA2A-904B7C36F6E8}"/>
              </a:ext>
            </a:extLst>
          </p:cNvPr>
          <p:cNvGrpSpPr/>
          <p:nvPr/>
        </p:nvGrpSpPr>
        <p:grpSpPr>
          <a:xfrm>
            <a:off x="292164" y="585590"/>
            <a:ext cx="10960036" cy="1775016"/>
            <a:chOff x="6587751" y="6266904"/>
            <a:chExt cx="6936715" cy="257493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940E4-8177-E7FE-8940-7D56510C01FA}"/>
                </a:ext>
              </a:extLst>
            </p:cNvPr>
            <p:cNvGrpSpPr/>
            <p:nvPr/>
          </p:nvGrpSpPr>
          <p:grpSpPr>
            <a:xfrm>
              <a:off x="6587751" y="6266904"/>
              <a:ext cx="6895131" cy="2571958"/>
              <a:chOff x="6459407" y="6049061"/>
              <a:chExt cx="6895131" cy="257195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3B01FE-D1A6-820D-E1AB-C1844C764C12}"/>
                  </a:ext>
                </a:extLst>
              </p:cNvPr>
              <p:cNvSpPr txBox="1"/>
              <p:nvPr/>
            </p:nvSpPr>
            <p:spPr>
              <a:xfrm>
                <a:off x="6459407" y="6049061"/>
                <a:ext cx="689513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>
                    <a:ln w="2159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UTM Showcard" panose="02040603050506020204" pitchFamily="18" charset="0"/>
                    <a:ea typeface="思源黑体 CN"/>
                    <a:cs typeface="+mn-cs"/>
                  </a:rPr>
                  <a:t>TRỒNG CÂY CÙNG NA</a:t>
                </a:r>
                <a:endParaRPr kumimoji="0" lang="vi-VN" sz="8000" b="0" i="0" u="none" strike="noStrike" kern="1200" cap="none" spc="0" normalizeH="0" baseline="0" noProof="0" dirty="0">
                  <a:ln w="2159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思源黑体 CN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887EA-6AB5-AE11-F488-FA066DA75A6A}"/>
                  </a:ext>
                </a:extLst>
              </p:cNvPr>
              <p:cNvSpPr txBox="1"/>
              <p:nvPr/>
            </p:nvSpPr>
            <p:spPr>
              <a:xfrm>
                <a:off x="6459407" y="6066474"/>
                <a:ext cx="689513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7921"/>
                    </a:solidFill>
                    <a:effectLst/>
                    <a:uLnTx/>
                    <a:uFillTx/>
                    <a:latin typeface="UTM Showcard" panose="02040603050506020204" pitchFamily="18" charset="0"/>
                    <a:ea typeface="思源黑体 CN"/>
                    <a:cs typeface="+mn-cs"/>
                  </a:rPr>
                  <a:t>TRỒNG CÂY CÙNG NA</a:t>
                </a:r>
                <a:endPara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792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AF8B72-DFEE-DC12-2D21-9D667B8B82B7}"/>
                </a:ext>
              </a:extLst>
            </p:cNvPr>
            <p:cNvSpPr txBox="1"/>
            <p:nvPr/>
          </p:nvSpPr>
          <p:spPr>
            <a:xfrm>
              <a:off x="6629335" y="6287299"/>
              <a:ext cx="6895131" cy="2554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27000">
                        <a:srgbClr val="328636"/>
                      </a:gs>
                      <a:gs pos="65000">
                        <a:srgbClr val="6DC64D"/>
                      </a:gs>
                      <a:gs pos="100000">
                        <a:srgbClr val="A5D575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UTM Showcard" panose="02040603050506020204" pitchFamily="18" charset="0"/>
                  <a:ea typeface="思源黑体 CN"/>
                  <a:cs typeface="+mn-cs"/>
                </a:rPr>
                <a:t>TRỒNG </a:t>
              </a:r>
              <a:r>
                <a:rPr kumimoji="0" lang="en-US" sz="8000" b="0" i="0" u="none" strike="noStrike" kern="1200" cap="none" spc="0" normalizeH="0" baseline="0" noProof="0">
                  <a:ln>
                    <a:noFill/>
                  </a:ln>
                  <a:gradFill flip="none" rotWithShape="1">
                    <a:gsLst>
                      <a:gs pos="27000">
                        <a:srgbClr val="328636"/>
                      </a:gs>
                      <a:gs pos="65000">
                        <a:srgbClr val="6DC64D"/>
                      </a:gs>
                      <a:gs pos="100000">
                        <a:srgbClr val="A5D575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UTM Showcard" panose="02040603050506020204" pitchFamily="18" charset="0"/>
                  <a:ea typeface="思源黑体 CN"/>
                  <a:cs typeface="+mn-cs"/>
                </a:rPr>
                <a:t>CÂY </a:t>
              </a:r>
              <a:r>
                <a:rPr kumimoji="0" lang="en-US" sz="8000" b="0" i="0" u="none" strike="noStrike" kern="1200" cap="none" spc="0" normalizeH="0" baseline="0" noProof="0" smtClean="0">
                  <a:ln>
                    <a:noFill/>
                  </a:ln>
                  <a:gradFill flip="none" rotWithShape="1">
                    <a:gsLst>
                      <a:gs pos="27000">
                        <a:srgbClr val="328636"/>
                      </a:gs>
                      <a:gs pos="65000">
                        <a:srgbClr val="6DC64D"/>
                      </a:gs>
                      <a:gs pos="100000">
                        <a:srgbClr val="A5D575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UTM Showcard" panose="02040603050506020204" pitchFamily="18" charset="0"/>
                  <a:ea typeface="思源黑体 CN"/>
                  <a:cs typeface="+mn-cs"/>
                </a:rPr>
                <a:t>CÙNG </a:t>
              </a: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27000">
                        <a:srgbClr val="328636"/>
                      </a:gs>
                      <a:gs pos="65000">
                        <a:srgbClr val="6DC64D"/>
                      </a:gs>
                      <a:gs pos="100000">
                        <a:srgbClr val="A5D575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UTM Showcard" panose="02040603050506020204" pitchFamily="18" charset="0"/>
                  <a:ea typeface="思源黑体 CN"/>
                  <a:cs typeface="+mn-cs"/>
                </a:rPr>
                <a:t>NA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7000">
                      <a:srgbClr val="328636"/>
                    </a:gs>
                    <a:gs pos="65000">
                      <a:srgbClr val="6DC64D"/>
                    </a:gs>
                    <a:gs pos="100000">
                      <a:srgbClr val="A5D575"/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CE3C36-A5D1-D9DB-4428-9525D20C12C5}"/>
              </a:ext>
            </a:extLst>
          </p:cNvPr>
          <p:cNvGrpSpPr/>
          <p:nvPr/>
        </p:nvGrpSpPr>
        <p:grpSpPr>
          <a:xfrm>
            <a:off x="868386" y="3271733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9B0F78-354B-37E4-5D9D-1816359CCE92}"/>
                </a:ext>
              </a:extLst>
            </p:cNvPr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3F8E2E-B1E9-4FC3-AC64-F91AE7B2F7AB}"/>
                </a:ext>
              </a:extLst>
            </p:cNvPr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C3D6560-4318-A1A0-97B4-6DCC9B041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438457" y="4313701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B72FC3-14F9-FEBD-536D-580A0CE1BA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3426496" y="4693679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DAB9E0-1B92-59A3-A079-981304C6C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5433026" y="4766834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A0364D-FED5-DE41-EB58-9BEB23187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31" y="4884722"/>
            <a:ext cx="2679611" cy="18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1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41265-8871-E776-310B-6526A22DA5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14C167-1989-158B-1090-8FEBBC3D91D1}"/>
              </a:ext>
            </a:extLst>
          </p:cNvPr>
          <p:cNvGrpSpPr/>
          <p:nvPr/>
        </p:nvGrpSpPr>
        <p:grpSpPr>
          <a:xfrm>
            <a:off x="1558563" y="765018"/>
            <a:ext cx="9249497" cy="1547797"/>
            <a:chOff x="226633" y="147365"/>
            <a:chExt cx="14097812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0489975D-1A34-632E-DEA9-D8C15D6BEF05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7DA53E-82B4-3EB2-C156-AFBF7288635C}"/>
                </a:ext>
              </a:extLst>
            </p:cNvPr>
            <p:cNvSpPr txBox="1"/>
            <p:nvPr/>
          </p:nvSpPr>
          <p:spPr>
            <a:xfrm>
              <a:off x="702365" y="547848"/>
              <a:ext cx="13622080" cy="9245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4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20% của 500 là bao nhiêu? </a:t>
              </a:r>
              <a:endPara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D57EE-9B3D-29B9-6063-D8724F8CC42C}"/>
              </a:ext>
            </a:extLst>
          </p:cNvPr>
          <p:cNvGrpSpPr/>
          <p:nvPr/>
        </p:nvGrpSpPr>
        <p:grpSpPr>
          <a:xfrm>
            <a:off x="1334726" y="3023831"/>
            <a:ext cx="4537107" cy="1138591"/>
            <a:chOff x="6830721" y="2855352"/>
            <a:chExt cx="4537107" cy="1138591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33C6D08-2A89-DD63-A20C-EEADDB26D19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64A198-5458-9D53-925A-DD870714A37D}"/>
                </a:ext>
              </a:extLst>
            </p:cNvPr>
            <p:cNvSpPr txBox="1"/>
            <p:nvPr/>
          </p:nvSpPr>
          <p:spPr>
            <a:xfrm>
              <a:off x="7049248" y="2855352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68E699-2160-85DA-DD83-1ADD74F5314A}"/>
              </a:ext>
            </a:extLst>
          </p:cNvPr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D0B02F-09FB-F7BA-DB9F-0ECB607A443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153F51-A2CA-2A79-CF27-339FA1907D99}"/>
                </a:ext>
              </a:extLst>
            </p:cNvPr>
            <p:cNvSpPr txBox="1"/>
            <p:nvPr/>
          </p:nvSpPr>
          <p:spPr>
            <a:xfrm>
              <a:off x="1504834" y="2935135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DEFF0-7759-C076-4830-3359E23F680D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378FAFF-4E95-4930-E02E-B4D30A504654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08FD43-50ED-B6A5-D28F-A5443EFFE786}"/>
                </a:ext>
              </a:extLst>
            </p:cNvPr>
            <p:cNvSpPr txBox="1"/>
            <p:nvPr/>
          </p:nvSpPr>
          <p:spPr>
            <a:xfrm>
              <a:off x="1438043" y="4953025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1F6733-27A5-E4B3-E26A-5B0E1030126A}"/>
              </a:ext>
            </a:extLst>
          </p:cNvPr>
          <p:cNvGrpSpPr/>
          <p:nvPr/>
        </p:nvGrpSpPr>
        <p:grpSpPr>
          <a:xfrm>
            <a:off x="7003771" y="4865867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D5DDED8-DCC6-8CC7-C967-561C0E55B5F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CA628D-E78B-5F33-4298-A4B890C05984}"/>
                </a:ext>
              </a:extLst>
            </p:cNvPr>
            <p:cNvSpPr txBox="1"/>
            <p:nvPr/>
          </p:nvSpPr>
          <p:spPr>
            <a:xfrm>
              <a:off x="7662896" y="4839155"/>
              <a:ext cx="29051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48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120</a:t>
              </a:r>
              <a:endPara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2904F2A-A9C4-5F91-5770-E6839215D4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55B090-AEBD-587E-1282-1F6254B979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9E4CB2-5388-ADB7-203F-BD1333DA47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0979DD-CF35-DCBB-2F47-A99F97AB02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F90759-71F7-663C-B803-563692B6EE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F83CBD-7B92-DAC0-E699-FD96AB7CC3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96C636-F2CB-FB6F-FCD1-22FC5DD8DB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D2D61C-5215-D9DC-4C9D-97419654DF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4396F3-617B-7191-E3A5-50FD48FD35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3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127C0-EE2B-78C5-0D61-66D7C5C18B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58A10A-0178-F442-6203-92CC4D407F56}"/>
              </a:ext>
            </a:extLst>
          </p:cNvPr>
          <p:cNvGrpSpPr/>
          <p:nvPr/>
        </p:nvGrpSpPr>
        <p:grpSpPr>
          <a:xfrm>
            <a:off x="1414461" y="590548"/>
            <a:ext cx="9941179" cy="1831955"/>
            <a:chOff x="226633" y="-47311"/>
            <a:chExt cx="138306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575881CA-132B-ED8C-B330-06CD1A15C4C3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D96D52-DBF8-ADBF-B53F-EEBB11C5CB28}"/>
                </a:ext>
              </a:extLst>
            </p:cNvPr>
            <p:cNvSpPr txBox="1"/>
            <p:nvPr/>
          </p:nvSpPr>
          <p:spPr>
            <a:xfrm>
              <a:off x="330935" y="433131"/>
              <a:ext cx="13622080" cy="1567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 chiếc áo giảm giá 15%, giá mới của chiếc áo là bao nhiêu nếu giá gốc là 100 000 đồng?</a:t>
              </a:r>
              <a:endPara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D55EE-192C-6525-5C7C-AC985BF4DEAB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56EE51B-4010-215E-500C-083B3A4F4570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D49266-3ABA-19F8-FDDA-71266E044638}"/>
                </a:ext>
              </a:extLst>
            </p:cNvPr>
            <p:cNvSpPr txBox="1"/>
            <p:nvPr/>
          </p:nvSpPr>
          <p:spPr>
            <a:xfrm>
              <a:off x="7059541" y="3132981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85 000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đồng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0C549-4105-C151-2757-A73EFF33C1E2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99825C5-C539-4836-49D8-9476E62196E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883968-E3BB-8F00-D9DC-6CCA3D904DBF}"/>
                </a:ext>
              </a:extLst>
            </p:cNvPr>
            <p:cNvSpPr txBox="1"/>
            <p:nvPr/>
          </p:nvSpPr>
          <p:spPr>
            <a:xfrm>
              <a:off x="1420288" y="3050862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65 000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FA85C-7585-DB89-CE16-B17CB8A48C7D}"/>
              </a:ext>
            </a:extLst>
          </p:cNvPr>
          <p:cNvGrpSpPr/>
          <p:nvPr/>
        </p:nvGrpSpPr>
        <p:grpSpPr>
          <a:xfrm>
            <a:off x="1077528" y="4901904"/>
            <a:ext cx="4630996" cy="1129886"/>
            <a:chOff x="887486" y="4872764"/>
            <a:chExt cx="4630996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C4DC3A-1C80-1410-14E5-019708231BFA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683739-4A93-F112-7A88-64B0168E0BE2}"/>
                </a:ext>
              </a:extLst>
            </p:cNvPr>
            <p:cNvSpPr txBox="1"/>
            <p:nvPr/>
          </p:nvSpPr>
          <p:spPr>
            <a:xfrm>
              <a:off x="887486" y="5029644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75 000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đồng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D50CF6-3446-5F1D-4868-DABC4A9FCD61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C06FEE-AF29-7FE3-4829-CD12B509A6C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B7A41E-CFF4-C790-A6D3-BD7942C5604F}"/>
                </a:ext>
              </a:extLst>
            </p:cNvPr>
            <p:cNvSpPr txBox="1"/>
            <p:nvPr/>
          </p:nvSpPr>
          <p:spPr>
            <a:xfrm>
              <a:off x="7667750" y="4915912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80 000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đồng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509C59-13FA-3FC5-370E-2972D097FE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F4DC1E-4303-4694-BBCC-4176506A26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5142A8-4370-397B-68A3-6EF53A69BF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44F60-14BB-AFA2-CA67-9A06E01ECB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8DB426-7FBC-1828-5D7B-204AF5279C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AC697A-2C53-1DBF-32E0-ADB7692216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4E767-7A8C-D1DD-75BF-62C8C016765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248577-7A20-A7F7-925E-888CDFC0B5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1A6502-FD7A-4DB2-59FE-CB97D1B4AC9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-76901" y="382628"/>
            <a:ext cx="1826522" cy="238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0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48632-CBA8-927C-ED6A-270791FCB1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9D7730-0E64-C100-8A98-844D7ED8CF6B}"/>
              </a:ext>
            </a:extLst>
          </p:cNvPr>
          <p:cNvGrpSpPr/>
          <p:nvPr/>
        </p:nvGrpSpPr>
        <p:grpSpPr>
          <a:xfrm>
            <a:off x="1662566" y="697981"/>
            <a:ext cx="8882712" cy="1831954"/>
            <a:chOff x="226633" y="-47311"/>
            <a:chExt cx="31555625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8565E55F-B7FB-EB48-1697-71AAD7F37331}"/>
                </a:ext>
              </a:extLst>
            </p:cNvPr>
            <p:cNvSpPr/>
            <p:nvPr/>
          </p:nvSpPr>
          <p:spPr>
            <a:xfrm>
              <a:off x="226633" y="-47311"/>
              <a:ext cx="31555625" cy="2392709"/>
            </a:xfrm>
            <a:custGeom>
              <a:avLst/>
              <a:gdLst>
                <a:gd name="connsiteX0" fmla="*/ 0 w 11932920"/>
                <a:gd name="connsiteY0" fmla="*/ 0 h 1710781"/>
                <a:gd name="connsiteX1" fmla="*/ 11932920 w 11932920"/>
                <a:gd name="connsiteY1" fmla="*/ 0 h 1710781"/>
                <a:gd name="connsiteX2" fmla="*/ 11932920 w 11932920"/>
                <a:gd name="connsiteY2" fmla="*/ 1710781 h 1710781"/>
                <a:gd name="connsiteX3" fmla="*/ 0 w 11932920"/>
                <a:gd name="connsiteY3" fmla="*/ 1710781 h 1710781"/>
                <a:gd name="connsiteX4" fmla="*/ 0 w 11932920"/>
                <a:gd name="connsiteY4" fmla="*/ 0 h 17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2920" h="1710781" fill="none" extrusionOk="0">
                  <a:moveTo>
                    <a:pt x="0" y="0"/>
                  </a:moveTo>
                  <a:cubicBezTo>
                    <a:pt x="3894799" y="-133017"/>
                    <a:pt x="6957242" y="-123057"/>
                    <a:pt x="11932920" y="0"/>
                  </a:cubicBezTo>
                  <a:cubicBezTo>
                    <a:pt x="11781855" y="306264"/>
                    <a:pt x="11935788" y="1228254"/>
                    <a:pt x="11932920" y="1710781"/>
                  </a:cubicBezTo>
                  <a:cubicBezTo>
                    <a:pt x="6069223" y="1708580"/>
                    <a:pt x="2854444" y="1581010"/>
                    <a:pt x="0" y="1710781"/>
                  </a:cubicBezTo>
                  <a:cubicBezTo>
                    <a:pt x="66034" y="1169151"/>
                    <a:pt x="34881" y="356270"/>
                    <a:pt x="0" y="0"/>
                  </a:cubicBezTo>
                  <a:close/>
                </a:path>
                <a:path w="11932920" h="1710781" stroke="0" extrusionOk="0">
                  <a:moveTo>
                    <a:pt x="0" y="0"/>
                  </a:moveTo>
                  <a:cubicBezTo>
                    <a:pt x="5260551" y="-157587"/>
                    <a:pt x="8849332" y="-63908"/>
                    <a:pt x="11932920" y="0"/>
                  </a:cubicBezTo>
                  <a:cubicBezTo>
                    <a:pt x="11890298" y="255585"/>
                    <a:pt x="11929257" y="1165646"/>
                    <a:pt x="11932920" y="1710781"/>
                  </a:cubicBezTo>
                  <a:cubicBezTo>
                    <a:pt x="7499845" y="1609783"/>
                    <a:pt x="2568714" y="1831837"/>
                    <a:pt x="0" y="1710781"/>
                  </a:cubicBezTo>
                  <a:cubicBezTo>
                    <a:pt x="119464" y="1236510"/>
                    <a:pt x="102617" y="81376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603948-E8CC-A86F-644A-565CCDBA392F}"/>
                </a:ext>
              </a:extLst>
            </p:cNvPr>
            <p:cNvSpPr txBox="1"/>
            <p:nvPr/>
          </p:nvSpPr>
          <p:spPr>
            <a:xfrm>
              <a:off x="383716" y="352046"/>
              <a:ext cx="31265480" cy="15677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80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35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giỏi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Tỉ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lệ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trăm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giỏi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FA36FB-66F6-A582-3C3F-9357FA1F2472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42C24B-8CFD-9A00-CF82-B2D717D62A0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B30008-816D-8587-D427-4FCF8683491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43,75 %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B123F1-537E-CD93-6C3B-63268CB693D7}"/>
              </a:ext>
            </a:extLst>
          </p:cNvPr>
          <p:cNvGrpSpPr/>
          <p:nvPr/>
        </p:nvGrpSpPr>
        <p:grpSpPr>
          <a:xfrm>
            <a:off x="7018104" y="3109679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33FB67-E145-371C-28BB-72564133641A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898D0B-EDCE-EFCE-C8EF-C9D8DBE23B9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44,75 %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44F195-E652-F554-D115-755E28D37E0C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EBF75A-B21F-3768-4B4D-36C6C7F3A8C1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9B2F9E-ABAD-E411-D7FF-CE03B366164F}"/>
                </a:ext>
              </a:extLst>
            </p:cNvPr>
            <p:cNvSpPr txBox="1"/>
            <p:nvPr/>
          </p:nvSpPr>
          <p:spPr>
            <a:xfrm>
              <a:off x="1510005" y="5042335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43,57 %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C566F-ACA7-0124-127B-10DB2603230C}"/>
              </a:ext>
            </a:extLst>
          </p:cNvPr>
          <p:cNvGrpSpPr/>
          <p:nvPr/>
        </p:nvGrpSpPr>
        <p:grpSpPr>
          <a:xfrm>
            <a:off x="1196527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0251D4-B608-51B8-E6E8-F5000FBB81CF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276298-24A0-6E64-2BBB-73FA16ADEEC7}"/>
                </a:ext>
              </a:extLst>
            </p:cNvPr>
            <p:cNvSpPr txBox="1"/>
            <p:nvPr/>
          </p:nvSpPr>
          <p:spPr>
            <a:xfrm>
              <a:off x="7892091" y="4839325"/>
              <a:ext cx="2729757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43,65 %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5A2D657-DBCB-322B-7700-FCB253A5E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40218" y="5019030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8DE34-CBED-618A-A704-31CC16CADE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4999" y="3162877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782C41-A8B5-F58C-20BE-E8A0974A1E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618A99-F64F-BF0D-3BCB-D7C345CB66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04924" y="32126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B4BCDB-8E18-D3E6-55C5-728404324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002" y="291893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A48D37-B6AB-4BC1-FF88-3E00BEE1E4B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3391" y="3009228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1DC249-407C-0539-4009-3F2D9E69077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091E2C-2154-EA21-08F4-E8073B3D0B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0A6035-B2D9-4A21-BFE0-B363F25756B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-23891" y="911109"/>
            <a:ext cx="2019082" cy="16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pt045食品安全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Widescreen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Cambria</vt:lpstr>
      <vt:lpstr>inpin heiti</vt:lpstr>
      <vt:lpstr>UTM Showcard</vt:lpstr>
      <vt:lpstr>字魂37号-波纹乖乖体</vt:lpstr>
      <vt:lpstr>思源黑体 CN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ppt045食品安全</dc:title>
  <dc:creator/>
  <cp:lastModifiedBy/>
  <cp:revision>1</cp:revision>
  <dcterms:created xsi:type="dcterms:W3CDTF">2017-04-12T11:07:27Z</dcterms:created>
  <dcterms:modified xsi:type="dcterms:W3CDTF">2026-01-24T09:15:49Z</dcterms:modified>
  <cp:version>MNT37</cp:version>
</cp:coreProperties>
</file>