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7171" r:id="rId3"/>
    <p:sldId id="7169" r:id="rId4"/>
    <p:sldId id="7179" r:id="rId5"/>
    <p:sldId id="259" r:id="rId6"/>
    <p:sldId id="7182" r:id="rId7"/>
    <p:sldId id="7192" r:id="rId8"/>
    <p:sldId id="7193" r:id="rId9"/>
    <p:sldId id="7194" r:id="rId10"/>
    <p:sldId id="7195" r:id="rId11"/>
    <p:sldId id="7180" r:id="rId12"/>
    <p:sldId id="7135" r:id="rId13"/>
    <p:sldId id="7196" r:id="rId14"/>
    <p:sldId id="7197" r:id="rId15"/>
    <p:sldId id="7198" r:id="rId16"/>
    <p:sldId id="7199" r:id="rId17"/>
    <p:sldId id="7200" r:id="rId18"/>
    <p:sldId id="7187" r:id="rId19"/>
    <p:sldId id="718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3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6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55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30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1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20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0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4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9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84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18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2CC41D-CF9B-2ACA-E437-AA5B9B677F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4187" y="1553569"/>
            <a:ext cx="5797798" cy="92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3BB6CA-15F7-EA4D-AF8E-E411748CDC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4954" y="2628055"/>
            <a:ext cx="826689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D0E94-6BAC-CC0A-6BFF-20D2B1F7CC96}"/>
              </a:ext>
            </a:extLst>
          </p:cNvPr>
          <p:cNvSpPr txBox="1"/>
          <p:nvPr/>
        </p:nvSpPr>
        <p:spPr>
          <a:xfrm>
            <a:off x="391886" y="19594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24543" y="772887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32" y="1362755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951" y="1734230"/>
            <a:ext cx="2258106" cy="197759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6" y="42236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thể tích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076" y="2417988"/>
            <a:ext cx="7223353" cy="2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76" y="2839130"/>
            <a:ext cx="83724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B57C3A66-5D92-4CE8-A208-334639C290C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AI45. THETICHCUA1HINH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447</Words>
  <Application>Microsoft Office PowerPoint</Application>
  <PresentationFormat>Widescreen</PresentationFormat>
  <Paragraphs>53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#9Slide07 HoneyCream</vt:lpstr>
      <vt:lpstr>Arial</vt:lpstr>
      <vt:lpstr>Calibri</vt:lpstr>
      <vt:lpstr>Cambria</vt:lpstr>
      <vt:lpstr>思源黑体 CN 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BAI45. THETICHCUA1HINH</dc:title>
  <dc:creator>Huong Thao - 0972115126</dc:creator>
  <cp:keywords>MNT;MangnonTeam</cp:keywords>
  <cp:lastModifiedBy>Administrator</cp:lastModifiedBy>
  <cp:revision>55</cp:revision>
  <dcterms:created xsi:type="dcterms:W3CDTF">2022-08-16T23:23:33Z</dcterms:created>
  <dcterms:modified xsi:type="dcterms:W3CDTF">2025-02-16T12:23:20Z</dcterms:modified>
</cp:coreProperties>
</file>