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3787" r:id="rId2"/>
  </p:sldMasterIdLst>
  <p:notesMasterIdLst>
    <p:notesMasterId r:id="rId21"/>
  </p:notesMasterIdLst>
  <p:sldIdLst>
    <p:sldId id="258" r:id="rId3"/>
    <p:sldId id="317" r:id="rId4"/>
    <p:sldId id="319" r:id="rId5"/>
    <p:sldId id="334" r:id="rId6"/>
    <p:sldId id="323" r:id="rId7"/>
    <p:sldId id="335" r:id="rId8"/>
    <p:sldId id="336" r:id="rId9"/>
    <p:sldId id="324" r:id="rId10"/>
    <p:sldId id="325" r:id="rId11"/>
    <p:sldId id="271" r:id="rId12"/>
    <p:sldId id="329" r:id="rId13"/>
    <p:sldId id="326" r:id="rId14"/>
    <p:sldId id="331" r:id="rId15"/>
    <p:sldId id="337" r:id="rId16"/>
    <p:sldId id="338" r:id="rId17"/>
    <p:sldId id="330" r:id="rId18"/>
    <p:sldId id="333"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5</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E5F12-0C05-4AF1-B2DC-FCE974730B11}"/>
              </a:ext>
            </a:extLst>
          </p:cNvPr>
          <p:cNvSpPr>
            <a:spLocks noGrp="1"/>
          </p:cNvSpPr>
          <p:nvPr>
            <p:ph type="dt" sz="half" idx="10"/>
          </p:nvPr>
        </p:nvSpPr>
        <p:spPr/>
        <p:txBody>
          <a:bodyPr/>
          <a:lstStyle/>
          <a:p>
            <a:fld id="{F6748109-FE08-4833-90B2-4C52B1374BA3}" type="datetimeFigureOut">
              <a:rPr lang="en-US" smtClean="0"/>
              <a:t>2/12/2026</a:t>
            </a:fld>
            <a:endParaRPr lang="en-US"/>
          </a:p>
        </p:txBody>
      </p:sp>
      <p:sp>
        <p:nvSpPr>
          <p:cNvPr id="5" name="Footer Placeholder 4">
            <a:extLst>
              <a:ext uri="{FF2B5EF4-FFF2-40B4-BE49-F238E27FC236}">
                <a16:creationId xmlns:a16="http://schemas.microsoft.com/office/drawing/2014/main"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id="{180AE512-D4DD-A2DA-C433-313AE12FA64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6.png"/><Relationship Id="rId18" Type="http://schemas.openxmlformats.org/officeDocument/2006/relationships/audio" Target="../media/audio1.wav"/><Relationship Id="rId3" Type="http://schemas.openxmlformats.org/officeDocument/2006/relationships/slideLayout" Target="../slideLayouts/slideLayout60.xml"/><Relationship Id="rId7" Type="http://schemas.openxmlformats.org/officeDocument/2006/relationships/image" Target="../media/image19.png"/><Relationship Id="rId12" Type="http://schemas.openxmlformats.org/officeDocument/2006/relationships/image" Target="../media/image63.svg"/><Relationship Id="rId17" Type="http://schemas.openxmlformats.org/officeDocument/2006/relationships/image" Target="../media/image14.png"/><Relationship Id="rId2" Type="http://schemas.openxmlformats.org/officeDocument/2006/relationships/audio" Target="../media/media3.mp3"/><Relationship Id="rId16" Type="http://schemas.openxmlformats.org/officeDocument/2006/relationships/image" Target="../media/image65.sv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png"/><Relationship Id="rId15" Type="http://schemas.openxmlformats.org/officeDocument/2006/relationships/image" Target="../media/image27.png"/><Relationship Id="rId10" Type="http://schemas.openxmlformats.org/officeDocument/2006/relationships/image" Target="../media/image61.sv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28.png"/><Relationship Id="rId1" Type="http://schemas.openxmlformats.org/officeDocument/2006/relationships/slideLayout" Target="../slideLayouts/slideLayout60.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36.sv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id="{A31A6273-2AA1-4EE5-A5BC-7715C55C90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8A701-99AB-4383-9786-F1E56116D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id="{02186CBF-B0D1-4301-A651-96F957E4618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id="{306B2FFE-F82B-4CE9-8B38-1D325B94298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id="{94657B9C-78CB-4BE0-B22E-93DB042F2B2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id="{F7F7991A-94B2-470E-8C05-E43F65A6804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id="{F16ADE1D-E271-4000-A510-9C55115591C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id="{7391C388-EA83-4FC0-8B9F-E58D1FB1F56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id="{F18B55CD-D316-47D4-2E10-1B4B29BDEC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id="{9118EED0-4859-110C-40CB-50526EDEBE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theme/theme1.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638</Words>
  <Application>Microsoft Office PowerPoint</Application>
  <PresentationFormat>Widescreen</PresentationFormat>
  <Paragraphs>94</Paragraphs>
  <Slides>18</Slides>
  <Notes>7</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Anaheim</vt:lpstr>
      <vt:lpstr>Arial</vt:lpstr>
      <vt:lpstr>Barlow</vt:lpstr>
      <vt:lpstr>Calibri</vt:lpstr>
      <vt:lpstr>Cambria</vt:lpstr>
      <vt:lpstr>Fredoka One</vt:lpstr>
      <vt:lpstr>Nunito</vt:lpstr>
      <vt:lpstr>Raleway</vt:lpstr>
      <vt:lpstr>Ranchers</vt:lpstr>
      <vt:lpstr>Tahoma</vt:lpstr>
      <vt:lpstr>Times New Roman</vt:lpstr>
      <vt:lpstr>UTM Showcard</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STD_OANH</cp:lastModifiedBy>
  <cp:revision>43</cp:revision>
  <dcterms:created xsi:type="dcterms:W3CDTF">2022-01-19T05:02:48Z</dcterms:created>
  <dcterms:modified xsi:type="dcterms:W3CDTF">2026-02-12T13:47:33Z</dcterms:modified>
</cp:coreProperties>
</file>