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7"/>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3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65" d="100"/>
          <a:sy n="65" d="100"/>
        </p:scale>
        <p:origin x="858" y="6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2/12/2026</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2/12/2026</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2/12/2026</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2/12/2026</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wmf"/><Relationship Id="rId4" Type="http://schemas.openxmlformats.org/officeDocument/2006/relationships/audio" Target="../media/audio3.wav"/><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24.png"/><Relationship Id="rId7" Type="http://schemas.openxmlformats.org/officeDocument/2006/relationships/image" Target="../media/image58.png"/><Relationship Id="rId12" Type="http://schemas.openxmlformats.org/officeDocument/2006/relationships/image" Target="../media/image69.sv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customXml/itemProps3.xml><?xml version="1.0" encoding="utf-8"?>
<ds:datastoreItem xmlns:ds="http://schemas.openxmlformats.org/officeDocument/2006/customXml" ds:itemID="{93ED9EF5-CF86-4AC8-B414-1A03C4613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1182</Words>
  <Application>Microsoft Office PowerPoint</Application>
  <PresentationFormat>Widescreen</PresentationFormat>
  <Paragraphs>92</Paragraphs>
  <Slides>29</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Aptos</vt:lpstr>
      <vt:lpstr>Aptos Display</vt:lpstr>
      <vt:lpstr>Arial</vt:lpstr>
      <vt:lpstr>Calibri</vt:lpstr>
      <vt:lpstr>Calibri Light</vt:lpstr>
      <vt:lpstr>Cambria</vt:lpstr>
      <vt:lpstr>Coiny</vt:lpstr>
      <vt:lpstr>等线</vt:lpstr>
      <vt:lpstr>Roboto</vt:lpstr>
      <vt:lpstr>UTM Mother</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STD_OANH</cp:lastModifiedBy>
  <cp:revision>30</cp:revision>
  <dcterms:created xsi:type="dcterms:W3CDTF">2023-07-30T15:19:28Z</dcterms:created>
  <dcterms:modified xsi:type="dcterms:W3CDTF">2026-02-12T13:43:16Z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