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26" r:id="rId2"/>
    <p:sldId id="257" r:id="rId3"/>
    <p:sldId id="325" r:id="rId4"/>
    <p:sldId id="262" r:id="rId5"/>
    <p:sldId id="269" r:id="rId6"/>
    <p:sldId id="390" r:id="rId7"/>
    <p:sldId id="391" r:id="rId8"/>
    <p:sldId id="392" r:id="rId9"/>
    <p:sldId id="312"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3" d="100"/>
          <a:sy n="83" d="100"/>
        </p:scale>
        <p:origin x="686" y="67"/>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9C5A86-B078-4F62-A710-0138F2E022EF}"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4C6B5A-DB48-43C0-9059-D062B7718969}" type="slidenum">
              <a:rPr lang="en-US" smtClean="0"/>
              <a:t>‹#›</a:t>
            </a:fld>
            <a:endParaRPr lang="en-US"/>
          </a:p>
        </p:txBody>
      </p:sp>
    </p:spTree>
    <p:extLst>
      <p:ext uri="{BB962C8B-B14F-4D97-AF65-F5344CB8AC3E}">
        <p14:creationId xmlns:p14="http://schemas.microsoft.com/office/powerpoint/2010/main" val="3748274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1</a:t>
            </a:fld>
            <a:endParaRPr lang="en-US"/>
          </a:p>
        </p:txBody>
      </p:sp>
    </p:spTree>
    <p:extLst>
      <p:ext uri="{BB962C8B-B14F-4D97-AF65-F5344CB8AC3E}">
        <p14:creationId xmlns:p14="http://schemas.microsoft.com/office/powerpoint/2010/main" val="2742969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2</a:t>
            </a:fld>
            <a:endParaRPr lang="en-US"/>
          </a:p>
        </p:txBody>
      </p:sp>
    </p:spTree>
    <p:extLst>
      <p:ext uri="{BB962C8B-B14F-4D97-AF65-F5344CB8AC3E}">
        <p14:creationId xmlns:p14="http://schemas.microsoft.com/office/powerpoint/2010/main" val="275495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4</a:t>
            </a:fld>
            <a:endParaRPr lang="en-US"/>
          </a:p>
        </p:txBody>
      </p:sp>
    </p:spTree>
    <p:extLst>
      <p:ext uri="{BB962C8B-B14F-4D97-AF65-F5344CB8AC3E}">
        <p14:creationId xmlns:p14="http://schemas.microsoft.com/office/powerpoint/2010/main" val="4187709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5</a:t>
            </a:fld>
            <a:endParaRPr lang="en-US"/>
          </a:p>
        </p:txBody>
      </p:sp>
    </p:spTree>
    <p:extLst>
      <p:ext uri="{BB962C8B-B14F-4D97-AF65-F5344CB8AC3E}">
        <p14:creationId xmlns:p14="http://schemas.microsoft.com/office/powerpoint/2010/main" val="1659101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6</a:t>
            </a:fld>
            <a:endParaRPr lang="en-US"/>
          </a:p>
        </p:txBody>
      </p:sp>
    </p:spTree>
    <p:extLst>
      <p:ext uri="{BB962C8B-B14F-4D97-AF65-F5344CB8AC3E}">
        <p14:creationId xmlns:p14="http://schemas.microsoft.com/office/powerpoint/2010/main" val="129836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7</a:t>
            </a:fld>
            <a:endParaRPr lang="en-US"/>
          </a:p>
        </p:txBody>
      </p:sp>
    </p:spTree>
    <p:extLst>
      <p:ext uri="{BB962C8B-B14F-4D97-AF65-F5344CB8AC3E}">
        <p14:creationId xmlns:p14="http://schemas.microsoft.com/office/powerpoint/2010/main" val="3210018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8</a:t>
            </a:fld>
            <a:endParaRPr lang="en-US"/>
          </a:p>
        </p:txBody>
      </p:sp>
    </p:spTree>
    <p:extLst>
      <p:ext uri="{BB962C8B-B14F-4D97-AF65-F5344CB8AC3E}">
        <p14:creationId xmlns:p14="http://schemas.microsoft.com/office/powerpoint/2010/main" val="603340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4C6B5A-DB48-43C0-9059-D062B7718969}" type="slidenum">
              <a:rPr lang="en-US" smtClean="0"/>
              <a:t>9</a:t>
            </a:fld>
            <a:endParaRPr lang="en-US"/>
          </a:p>
        </p:txBody>
      </p:sp>
    </p:spTree>
    <p:extLst>
      <p:ext uri="{BB962C8B-B14F-4D97-AF65-F5344CB8AC3E}">
        <p14:creationId xmlns:p14="http://schemas.microsoft.com/office/powerpoint/2010/main" val="258284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73008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0816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975659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73002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17050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89426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309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1914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718149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095739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2025/3/10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5625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2025/3/10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04999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6"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8.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21.png"/><Relationship Id="rId5" Type="http://schemas.openxmlformats.org/officeDocument/2006/relationships/image" Target="../media/image12.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pic>
        <p:nvPicPr>
          <p:cNvPr id="2" name="图片 1" descr="wd"/>
          <p:cNvPicPr>
            <a:picLocks noChangeAspect="1"/>
          </p:cNvPicPr>
          <p:nvPr/>
        </p:nvPicPr>
        <p:blipFill>
          <a:blip r:embed="rId4"/>
          <a:stretch>
            <a:fillRect/>
          </a:stretch>
        </p:blipFill>
        <p:spPr>
          <a:xfrm>
            <a:off x="10096500" y="548640"/>
            <a:ext cx="1660525" cy="521970"/>
          </a:xfrm>
          <a:prstGeom prst="rect">
            <a:avLst/>
          </a:prstGeom>
        </p:spPr>
      </p:pic>
      <p:pic>
        <p:nvPicPr>
          <p:cNvPr id="6" name="图片 5" descr="未标题-6 (2)"/>
          <p:cNvPicPr>
            <a:picLocks noChangeAspect="1"/>
          </p:cNvPicPr>
          <p:nvPr/>
        </p:nvPicPr>
        <p:blipFill>
          <a:blip r:embed="rId5"/>
          <a:stretch>
            <a:fillRect/>
          </a:stretch>
        </p:blipFill>
        <p:spPr>
          <a:xfrm>
            <a:off x="482600" y="473075"/>
            <a:ext cx="663575" cy="734695"/>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18135" flipH="1">
            <a:off x="9146955" y="4038848"/>
            <a:ext cx="3092524" cy="3092524"/>
          </a:xfrm>
          <a:prstGeom prst="rect">
            <a:avLst/>
          </a:prstGeom>
        </p:spPr>
      </p:pic>
      <p:sp>
        <p:nvSpPr>
          <p:cNvPr id="24" name="Google Shape;542;p39">
            <a:extLst>
              <a:ext uri="{FF2B5EF4-FFF2-40B4-BE49-F238E27FC236}">
                <a16:creationId xmlns:a16="http://schemas.microsoft.com/office/drawing/2014/main" id="{2C7FC5DB-1E9C-4DF3-8147-A44FA6CF3893}"/>
              </a:ext>
            </a:extLst>
          </p:cNvPr>
          <p:cNvSpPr/>
          <p:nvPr/>
        </p:nvSpPr>
        <p:spPr>
          <a:xfrm>
            <a:off x="2739629" y="1466971"/>
            <a:ext cx="6227021" cy="3473753"/>
          </a:xfrm>
          <a:custGeom>
            <a:avLst/>
            <a:gdLst/>
            <a:ahLst/>
            <a:cxnLst/>
            <a:rect l="l" t="t" r="r" b="b"/>
            <a:pathLst>
              <a:path w="43198" h="30328" extrusionOk="0">
                <a:moveTo>
                  <a:pt x="21526" y="0"/>
                </a:moveTo>
                <a:cubicBezTo>
                  <a:pt x="15938" y="0"/>
                  <a:pt x="9543" y="411"/>
                  <a:pt x="5904" y="3875"/>
                </a:cubicBezTo>
                <a:cubicBezTo>
                  <a:pt x="1401" y="8211"/>
                  <a:pt x="0" y="19186"/>
                  <a:pt x="5337" y="23389"/>
                </a:cubicBezTo>
                <a:cubicBezTo>
                  <a:pt x="8864" y="26197"/>
                  <a:pt x="14236" y="26811"/>
                  <a:pt x="19274" y="26811"/>
                </a:cubicBezTo>
                <a:cubicBezTo>
                  <a:pt x="21717" y="26811"/>
                  <a:pt x="24082" y="26667"/>
                  <a:pt x="26119" y="26558"/>
                </a:cubicBezTo>
                <a:lnTo>
                  <a:pt x="26119" y="26558"/>
                </a:lnTo>
                <a:cubicBezTo>
                  <a:pt x="25719" y="27492"/>
                  <a:pt x="23550" y="30227"/>
                  <a:pt x="24584" y="30327"/>
                </a:cubicBezTo>
                <a:cubicBezTo>
                  <a:pt x="24594" y="30328"/>
                  <a:pt x="24604" y="30328"/>
                  <a:pt x="24614" y="30328"/>
                </a:cubicBezTo>
                <a:cubicBezTo>
                  <a:pt x="26048" y="30328"/>
                  <a:pt x="32757" y="25724"/>
                  <a:pt x="32757" y="25724"/>
                </a:cubicBezTo>
                <a:cubicBezTo>
                  <a:pt x="32757" y="25724"/>
                  <a:pt x="34558" y="25324"/>
                  <a:pt x="35192" y="25057"/>
                </a:cubicBezTo>
                <a:cubicBezTo>
                  <a:pt x="41230" y="22655"/>
                  <a:pt x="43198" y="16217"/>
                  <a:pt x="42597" y="10246"/>
                </a:cubicBezTo>
                <a:cubicBezTo>
                  <a:pt x="42230" y="6744"/>
                  <a:pt x="41063" y="3174"/>
                  <a:pt x="37727" y="1473"/>
                </a:cubicBezTo>
                <a:cubicBezTo>
                  <a:pt x="35247" y="194"/>
                  <a:pt x="32092" y="18"/>
                  <a:pt x="29159" y="18"/>
                </a:cubicBezTo>
                <a:cubicBezTo>
                  <a:pt x="28344" y="18"/>
                  <a:pt x="27547" y="32"/>
                  <a:pt x="26786" y="39"/>
                </a:cubicBezTo>
                <a:cubicBezTo>
                  <a:pt x="26657" y="40"/>
                  <a:pt x="26526" y="40"/>
                  <a:pt x="26394" y="40"/>
                </a:cubicBezTo>
                <a:cubicBezTo>
                  <a:pt x="24920" y="40"/>
                  <a:pt x="23262" y="0"/>
                  <a:pt x="21526" y="0"/>
                </a:cubicBezTo>
                <a:close/>
              </a:path>
            </a:pathLst>
          </a:custGeom>
          <a:ln w="76200"/>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354E"/>
              </a:solidFill>
              <a:effectLst/>
              <a:uLnTx/>
              <a:uFillTx/>
              <a:latin typeface="Arial"/>
              <a:ea typeface="+mn-ea"/>
              <a:cs typeface="+mn-cs"/>
              <a:sym typeface="Arial"/>
            </a:endParaRPr>
          </a:p>
        </p:txBody>
      </p:sp>
      <p:pic>
        <p:nvPicPr>
          <p:cNvPr id="25" name="Picture 24">
            <a:extLst>
              <a:ext uri="{FF2B5EF4-FFF2-40B4-BE49-F238E27FC236}">
                <a16:creationId xmlns:a16="http://schemas.microsoft.com/office/drawing/2014/main" id="{BA20FC66-E4A3-4098-A1A0-9B252B6A64AF}"/>
              </a:ext>
            </a:extLst>
          </p:cNvPr>
          <p:cNvPicPr>
            <a:picLocks noChangeAspect="1"/>
          </p:cNvPicPr>
          <p:nvPr/>
        </p:nvPicPr>
        <p:blipFill>
          <a:blip r:embed="rId7"/>
          <a:stretch>
            <a:fillRect/>
          </a:stretch>
        </p:blipFill>
        <p:spPr>
          <a:xfrm>
            <a:off x="2934576" y="1995195"/>
            <a:ext cx="6151397" cy="2353260"/>
          </a:xfrm>
          <a:prstGeom prst="rect">
            <a:avLst/>
          </a:prstGeom>
        </p:spPr>
      </p:pic>
      <p:pic>
        <p:nvPicPr>
          <p:cNvPr id="31" name="Picture 8" descr="https://i.pinimg.com/564x/3b/10/37/3b1037fde6f90055ff49d688133d9c45.jpg">
            <a:extLst>
              <a:ext uri="{FF2B5EF4-FFF2-40B4-BE49-F238E27FC236}">
                <a16:creationId xmlns:a16="http://schemas.microsoft.com/office/drawing/2014/main" id="{077A090F-9FE1-4DE1-BE51-761C6730712F}"/>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876095" y="2714397"/>
            <a:ext cx="5362575" cy="4032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7366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2" presetClass="entr" presetSubtype="4"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ppt_x"/>
                                          </p:val>
                                        </p:tav>
                                        <p:tav tm="100000">
                                          <p:val>
                                            <p:strVal val="#ppt_x"/>
                                          </p:val>
                                        </p:tav>
                                      </p:tavLst>
                                    </p:anim>
                                    <p:anim calcmode="lin" valueType="num">
                                      <p:cBhvr additive="base">
                                        <p:cTn id="17"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5"/>
          <a:stretch>
            <a:fillRect/>
          </a:stretch>
        </p:blipFill>
        <p:spPr>
          <a:xfrm>
            <a:off x="299085" y="314325"/>
            <a:ext cx="11594465" cy="6210300"/>
          </a:xfrm>
          <a:prstGeom prst="rect">
            <a:avLst/>
          </a:prstGeom>
        </p:spPr>
      </p:pic>
      <p:pic>
        <p:nvPicPr>
          <p:cNvPr id="41" name="图片 40" descr="fwf"/>
          <p:cNvPicPr>
            <a:picLocks noChangeAspect="1"/>
          </p:cNvPicPr>
          <p:nvPr/>
        </p:nvPicPr>
        <p:blipFill>
          <a:blip r:embed="rId6"/>
          <a:stretch>
            <a:fillRect/>
          </a:stretch>
        </p:blipFill>
        <p:spPr>
          <a:xfrm flipH="1">
            <a:off x="0" y="-19050"/>
            <a:ext cx="2881630" cy="3603625"/>
          </a:xfrm>
          <a:prstGeom prst="rect">
            <a:avLst/>
          </a:prstGeom>
        </p:spPr>
      </p:pic>
      <p:pic>
        <p:nvPicPr>
          <p:cNvPr id="9" name="图片 8" descr="而我国"/>
          <p:cNvPicPr>
            <a:picLocks noChangeAspect="1"/>
          </p:cNvPicPr>
          <p:nvPr/>
        </p:nvPicPr>
        <p:blipFill>
          <a:blip r:embed="rId7"/>
          <a:stretch>
            <a:fillRect/>
          </a:stretch>
        </p:blipFill>
        <p:spPr>
          <a:xfrm>
            <a:off x="9218930" y="5371465"/>
            <a:ext cx="2973070" cy="1486535"/>
          </a:xfrm>
          <a:prstGeom prst="rect">
            <a:avLst/>
          </a:prstGeom>
        </p:spPr>
      </p:pic>
      <p:pic>
        <p:nvPicPr>
          <p:cNvPr id="2" name="Bài hát về các hình khối (shapes song)">
            <a:hlinkClick r:id="" action="ppaction://media"/>
            <a:extLst>
              <a:ext uri="{FF2B5EF4-FFF2-40B4-BE49-F238E27FC236}">
                <a16:creationId xmlns:a16="http://schemas.microsoft.com/office/drawing/2014/main" id="{F08AA2BF-2668-DEF1-04A3-CE4333762314}"/>
              </a:ext>
            </a:extLst>
          </p:cNvPr>
          <p:cNvPicPr>
            <a:picLocks noChangeAspect="1"/>
          </p:cNvPicPr>
          <p:nvPr>
            <a:videoFile r:link="rId2"/>
            <p:extLst>
              <p:ext uri="{DAA4B4D4-6D71-4841-9C94-3DE7FCFB9230}">
                <p14:media xmlns:p14="http://schemas.microsoft.com/office/powerpoint/2010/main" r:embed="rId1"/>
              </p:ext>
            </p:extLst>
          </p:nvPr>
        </p:nvPicPr>
        <p:blipFill>
          <a:blip r:embed="rId8"/>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up)">
                                      <p:cBhvr>
                                        <p:cTn id="17" dur="500"/>
                                        <p:tgtEl>
                                          <p:spTgt spid="41"/>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right)">
                                      <p:cBhvr>
                                        <p:cTn id="21" dur="500"/>
                                        <p:tgtEl>
                                          <p:spTgt spid="9"/>
                                        </p:tgtEl>
                                      </p:cBhvr>
                                    </p:animEffect>
                                  </p:childTnLst>
                                </p:cTn>
                              </p:par>
                            </p:childTnLst>
                          </p:cTn>
                        </p:par>
                        <p:par>
                          <p:cTn id="22" fill="hold">
                            <p:stCondLst>
                              <p:cond delay="2000"/>
                            </p:stCondLst>
                            <p:childTnLst>
                              <p:par>
                                <p:cTn id="23" presetID="1" presetClass="mediacall" presetSubtype="0" fill="hold" nodeType="afterEffect">
                                  <p:stCondLst>
                                    <p:cond delay="0"/>
                                  </p:stCondLst>
                                  <p:childTnLst>
                                    <p:cmd type="call" cmd="playFrom(0.0)">
                                      <p:cBhvr>
                                        <p:cTn id="24" dur="4936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5" fill="hold" display="0">
                  <p:stCondLst>
                    <p:cond delay="indefinite"/>
                  </p:stCondLst>
                </p:cTn>
                <p:tgtEl>
                  <p:spTgt spid="2"/>
                </p:tgtEl>
              </p:cMediaNode>
            </p:video>
            <p:seq concurrent="1" nextAc="seek">
              <p:cTn id="26" restart="whenNotActive" fill="hold" evtFilter="cancelBubble" nodeType="interactiveSeq">
                <p:stCondLst>
                  <p:cond evt="onClick" delay="0">
                    <p:tgtEl>
                      <p:spTgt spid="2"/>
                    </p:tgtEl>
                  </p:cond>
                </p:stCondLst>
                <p:endSync evt="end" delay="0">
                  <p:rtn val="all"/>
                </p:endSync>
                <p:childTnLst>
                  <p:par>
                    <p:cTn id="27" fill="hold">
                      <p:stCondLst>
                        <p:cond delay="0"/>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8" name="图片 17" descr="未标题-4"/>
          <p:cNvPicPr>
            <a:picLocks noChangeAspect="1"/>
          </p:cNvPicPr>
          <p:nvPr/>
        </p:nvPicPr>
        <p:blipFill>
          <a:blip r:embed="rId6"/>
          <a:stretch>
            <a:fillRect/>
          </a:stretch>
        </p:blipFill>
        <p:spPr>
          <a:xfrm>
            <a:off x="1584325" y="1005840"/>
            <a:ext cx="774700" cy="546100"/>
          </a:xfrm>
          <a:prstGeom prst="rect">
            <a:avLst/>
          </a:prstGeom>
        </p:spPr>
      </p:pic>
      <p:pic>
        <p:nvPicPr>
          <p:cNvPr id="19" name="图片 18" descr="未标题-5"/>
          <p:cNvPicPr>
            <a:picLocks noChangeAspect="1"/>
          </p:cNvPicPr>
          <p:nvPr/>
        </p:nvPicPr>
        <p:blipFill>
          <a:blip r:embed="rId7"/>
          <a:stretch>
            <a:fillRect/>
          </a:stretch>
        </p:blipFill>
        <p:spPr>
          <a:xfrm>
            <a:off x="11254740" y="4396105"/>
            <a:ext cx="787400" cy="635000"/>
          </a:xfrm>
          <a:prstGeom prst="rect">
            <a:avLst/>
          </a:prstGeom>
        </p:spPr>
      </p:pic>
      <p:grpSp>
        <p:nvGrpSpPr>
          <p:cNvPr id="27" name="组合 26"/>
          <p:cNvGrpSpPr/>
          <p:nvPr/>
        </p:nvGrpSpPr>
        <p:grpSpPr>
          <a:xfrm>
            <a:off x="3196856" y="1187988"/>
            <a:ext cx="1331420" cy="1331420"/>
            <a:chOff x="10757" y="5883"/>
            <a:chExt cx="2737" cy="2737"/>
          </a:xfrm>
        </p:grpSpPr>
        <p:sp>
          <p:nvSpPr>
            <p:cNvPr id="26" name="圆角矩形 25"/>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22" name="圆角矩形 21"/>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T</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28" name="组合 27"/>
          <p:cNvGrpSpPr/>
          <p:nvPr/>
        </p:nvGrpSpPr>
        <p:grpSpPr>
          <a:xfrm>
            <a:off x="4570361" y="1187988"/>
            <a:ext cx="1331420" cy="1331420"/>
            <a:chOff x="10757" y="5883"/>
            <a:chExt cx="2737" cy="2737"/>
          </a:xfrm>
        </p:grpSpPr>
        <p:sp>
          <p:nvSpPr>
            <p:cNvPr id="29" name="圆角矩形 28"/>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0" name="圆角矩形 29"/>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O</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1" name="组合 30"/>
          <p:cNvGrpSpPr/>
          <p:nvPr/>
        </p:nvGrpSpPr>
        <p:grpSpPr>
          <a:xfrm>
            <a:off x="5948946" y="1187988"/>
            <a:ext cx="1331420" cy="1331420"/>
            <a:chOff x="10757" y="5883"/>
            <a:chExt cx="2737" cy="2737"/>
          </a:xfrm>
        </p:grpSpPr>
        <p:sp>
          <p:nvSpPr>
            <p:cNvPr id="32" name="圆角矩形 31"/>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3" name="圆角矩形 32"/>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Á</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grpSp>
        <p:nvGrpSpPr>
          <p:cNvPr id="34" name="组合 33"/>
          <p:cNvGrpSpPr/>
          <p:nvPr/>
        </p:nvGrpSpPr>
        <p:grpSpPr>
          <a:xfrm>
            <a:off x="7346581" y="1187988"/>
            <a:ext cx="1331420" cy="1331420"/>
            <a:chOff x="10757" y="5883"/>
            <a:chExt cx="2737" cy="2737"/>
          </a:xfrm>
        </p:grpSpPr>
        <p:sp>
          <p:nvSpPr>
            <p:cNvPr id="35" name="圆角矩形 34"/>
            <p:cNvSpPr/>
            <p:nvPr/>
          </p:nvSpPr>
          <p:spPr>
            <a:xfrm>
              <a:off x="10858" y="5984"/>
              <a:ext cx="2636" cy="2636"/>
            </a:xfrm>
            <a:prstGeom prst="roundRect">
              <a:avLst>
                <a:gd name="adj" fmla="val 5159"/>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7200" b="1" i="0" u="none" strike="noStrike" kern="1200" cap="none" spc="0" normalizeH="0" baseline="0" noProof="0">
                <a:ln>
                  <a:noFill/>
                </a:ln>
                <a:solidFill>
                  <a:srgbClr val="264E4E"/>
                </a:solidFill>
                <a:effectLst/>
                <a:uLnTx/>
                <a:uFillTx/>
                <a:latin typeface="+mj-lt"/>
                <a:ea typeface="字魂95号-手刻宋" panose="00000500000000000000" charset="-122"/>
                <a:cs typeface="+mn-cs"/>
              </a:endParaRPr>
            </a:p>
          </p:txBody>
        </p:sp>
        <p:sp>
          <p:nvSpPr>
            <p:cNvPr id="36" name="圆角矩形 35"/>
            <p:cNvSpPr/>
            <p:nvPr/>
          </p:nvSpPr>
          <p:spPr>
            <a:xfrm>
              <a:off x="10757" y="5883"/>
              <a:ext cx="2636" cy="2636"/>
            </a:xfrm>
            <a:prstGeom prst="roundRect">
              <a:avLst>
                <a:gd name="adj" fmla="val 51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rPr>
                <a:t>N</a:t>
              </a:r>
              <a:endParaRPr kumimoji="0" lang="zh-CN" altLang="en-US" sz="7200" b="1" i="0" u="none" strike="noStrike" kern="1200" cap="none" spc="0" normalizeH="0" baseline="0" noProof="0" dirty="0">
                <a:ln>
                  <a:noFill/>
                </a:ln>
                <a:solidFill>
                  <a:srgbClr val="264E4E"/>
                </a:solidFill>
                <a:effectLst/>
                <a:uLnTx/>
                <a:uFillTx/>
                <a:latin typeface="+mj-lt"/>
                <a:ea typeface="字魂95号-手刻宋" panose="00000500000000000000" charset="-122"/>
                <a:cs typeface="+mn-cs"/>
              </a:endParaRPr>
            </a:p>
          </p:txBody>
        </p:sp>
      </p:grpSp>
      <p:pic>
        <p:nvPicPr>
          <p:cNvPr id="43" name="图片 42" descr="sfd"/>
          <p:cNvPicPr>
            <a:picLocks noChangeAspect="1"/>
          </p:cNvPicPr>
          <p:nvPr/>
        </p:nvPicPr>
        <p:blipFill>
          <a:blip r:embed="rId8"/>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9"/>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8"/>
          <a:stretch>
            <a:fillRect/>
          </a:stretch>
        </p:blipFill>
        <p:spPr>
          <a:xfrm>
            <a:off x="10148570" y="5429250"/>
            <a:ext cx="3119755" cy="1873250"/>
          </a:xfrm>
          <a:prstGeom prst="rect">
            <a:avLst/>
          </a:prstGeom>
        </p:spPr>
      </p:pic>
      <p:pic>
        <p:nvPicPr>
          <p:cNvPr id="3" name="图片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8156" y="2420506"/>
            <a:ext cx="638174" cy="872717"/>
          </a:xfrm>
          <a:prstGeom prst="rect">
            <a:avLst/>
          </a:prstGeom>
        </p:spPr>
      </p:pic>
      <p:pic>
        <p:nvPicPr>
          <p:cNvPr id="6" name="图片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056" y="2299992"/>
            <a:ext cx="538761" cy="607377"/>
          </a:xfrm>
          <a:prstGeom prst="rect">
            <a:avLst/>
          </a:prstGeom>
        </p:spPr>
      </p:pic>
      <p:pic>
        <p:nvPicPr>
          <p:cNvPr id="21" name="图片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sp>
        <p:nvSpPr>
          <p:cNvPr id="46" name="TextBox 11">
            <a:extLst>
              <a:ext uri="{FF2B5EF4-FFF2-40B4-BE49-F238E27FC236}">
                <a16:creationId xmlns:a16="http://schemas.microsoft.com/office/drawing/2014/main" id="{A4F0A469-7002-4A8B-BB11-B48D4178DC26}"/>
              </a:ext>
            </a:extLst>
          </p:cNvPr>
          <p:cNvSpPr txBox="1"/>
          <p:nvPr/>
        </p:nvSpPr>
        <p:spPr>
          <a:xfrm>
            <a:off x="1049942" y="-75078"/>
            <a:ext cx="10208047" cy="778355"/>
          </a:xfrm>
          <a:prstGeom prst="rect">
            <a:avLst/>
          </a:prstGeom>
        </p:spPr>
        <p:txBody>
          <a:bodyPr lIns="0" tIns="0" rIns="0" bIns="0" rtlCol="0" anchor="t">
            <a:spAutoFit/>
          </a:bodyPr>
          <a:lstStyle/>
          <a:p>
            <a:pPr algn="ctr">
              <a:lnSpc>
                <a:spcPts val="7000"/>
              </a:lnSpc>
            </a:pPr>
            <a:r>
              <a:rPr lang="en-US" sz="3200" dirty="0" err="1">
                <a:solidFill>
                  <a:srgbClr val="2A5474"/>
                </a:solidFill>
                <a:latin typeface="Calibri" panose="020F0502020204030204" pitchFamily="34" charset="0"/>
                <a:cs typeface="Calibri" panose="020F0502020204030204" pitchFamily="34" charset="0"/>
              </a:rPr>
              <a:t>Thứ</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ngày</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tháng</a:t>
            </a:r>
            <a:r>
              <a:rPr lang="en-US" sz="3200" dirty="0">
                <a:solidFill>
                  <a:srgbClr val="2A5474"/>
                </a:solidFill>
                <a:latin typeface="Calibri" panose="020F0502020204030204" pitchFamily="34" charset="0"/>
                <a:cs typeface="Calibri" panose="020F0502020204030204" pitchFamily="34" charset="0"/>
              </a:rPr>
              <a:t> ... </a:t>
            </a:r>
            <a:r>
              <a:rPr lang="en-US" sz="3200" dirty="0" err="1">
                <a:solidFill>
                  <a:srgbClr val="2A5474"/>
                </a:solidFill>
                <a:latin typeface="Calibri" panose="020F0502020204030204" pitchFamily="34" charset="0"/>
                <a:cs typeface="Calibri" panose="020F0502020204030204" pitchFamily="34" charset="0"/>
              </a:rPr>
              <a:t>năm</a:t>
            </a:r>
            <a:r>
              <a:rPr lang="en-US" sz="3200" dirty="0">
                <a:solidFill>
                  <a:srgbClr val="2A5474"/>
                </a:solidFill>
                <a:latin typeface="Calibri" panose="020F0502020204030204" pitchFamily="34" charset="0"/>
                <a:cs typeface="Calibri" panose="020F0502020204030204" pitchFamily="34" charset="0"/>
              </a:rPr>
              <a:t> ....</a:t>
            </a:r>
          </a:p>
        </p:txBody>
      </p:sp>
      <p:pic>
        <p:nvPicPr>
          <p:cNvPr id="14" name="Picture 13">
            <a:extLst>
              <a:ext uri="{FF2B5EF4-FFF2-40B4-BE49-F238E27FC236}">
                <a16:creationId xmlns:a16="http://schemas.microsoft.com/office/drawing/2014/main" id="{BB739A25-3F68-1AE9-1BBC-81980733BC1D}"/>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49085" y="2590511"/>
            <a:ext cx="14357850" cy="34619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par>
                          <p:cTn id="28" fill="hold">
                            <p:stCondLst>
                              <p:cond delay="1500"/>
                            </p:stCondLst>
                            <p:childTnLst>
                              <p:par>
                                <p:cTn id="29" presetID="22" presetClass="entr" presetSubtype="4"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1"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up)">
                                      <p:cBhvr>
                                        <p:cTn id="34" dur="500"/>
                                        <p:tgtEl>
                                          <p:spTgt spid="16"/>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wipe(down)">
                                      <p:cBhvr>
                                        <p:cTn id="38" dur="500"/>
                                        <p:tgtEl>
                                          <p:spTgt spid="43"/>
                                        </p:tgtEl>
                                      </p:cBhvr>
                                    </p:animEffect>
                                  </p:childTnLst>
                                </p:cTn>
                              </p:par>
                              <p:par>
                                <p:cTn id="39" presetID="22" presetClass="entr" presetSubtype="4"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down)">
                                      <p:cBhvr>
                                        <p:cTn id="41" dur="500"/>
                                        <p:tgtEl>
                                          <p:spTgt spid="45"/>
                                        </p:tgtEl>
                                      </p:cBhvr>
                                    </p:animEffect>
                                  </p:childTnLst>
                                </p:cTn>
                              </p:par>
                            </p:childTnLst>
                          </p:cTn>
                        </p:par>
                        <p:par>
                          <p:cTn id="42" fill="hold">
                            <p:stCondLst>
                              <p:cond delay="2500"/>
                            </p:stCondLst>
                            <p:childTnLst>
                              <p:par>
                                <p:cTn id="43" presetID="53" presetClass="entr" presetSubtype="16"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par>
                                <p:cTn id="58" presetID="53" presetClass="entr" presetSubtype="16"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par>
                          <p:cTn id="63" fill="hold">
                            <p:stCondLst>
                              <p:cond delay="3000"/>
                            </p:stCondLst>
                            <p:childTnLst>
                              <p:par>
                                <p:cTn id="64" presetID="53" presetClass="entr" presetSubtype="16"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p:cTn id="66" dur="500" fill="hold"/>
                                        <p:tgtEl>
                                          <p:spTgt spid="18"/>
                                        </p:tgtEl>
                                        <p:attrNameLst>
                                          <p:attrName>ppt_w</p:attrName>
                                        </p:attrNameLst>
                                      </p:cBhvr>
                                      <p:tavLst>
                                        <p:tav tm="0">
                                          <p:val>
                                            <p:fltVal val="0"/>
                                          </p:val>
                                        </p:tav>
                                        <p:tav tm="100000">
                                          <p:val>
                                            <p:strVal val="#ppt_w"/>
                                          </p:val>
                                        </p:tav>
                                      </p:tavLst>
                                    </p:anim>
                                    <p:anim calcmode="lin" valueType="num">
                                      <p:cBhvr>
                                        <p:cTn id="67" dur="500" fill="hold"/>
                                        <p:tgtEl>
                                          <p:spTgt spid="18"/>
                                        </p:tgtEl>
                                        <p:attrNameLst>
                                          <p:attrName>ppt_h</p:attrName>
                                        </p:attrNameLst>
                                      </p:cBhvr>
                                      <p:tavLst>
                                        <p:tav tm="0">
                                          <p:val>
                                            <p:fltVal val="0"/>
                                          </p:val>
                                        </p:tav>
                                        <p:tav tm="100000">
                                          <p:val>
                                            <p:strVal val="#ppt_h"/>
                                          </p:val>
                                        </p:tav>
                                      </p:tavLst>
                                    </p:anim>
                                    <p:animEffect transition="in" filter="fade">
                                      <p:cBhvr>
                                        <p:cTn id="68" dur="500"/>
                                        <p:tgtEl>
                                          <p:spTgt spid="18"/>
                                        </p:tgtEl>
                                      </p:cBhvr>
                                    </p:animEffect>
                                  </p:childTnLst>
                                </p:cTn>
                              </p:par>
                              <p:par>
                                <p:cTn id="69" presetID="53" presetClass="entr" presetSubtype="16" fill="hold" nodeType="withEffect">
                                  <p:stCondLst>
                                    <p:cond delay="0"/>
                                  </p:stCondLst>
                                  <p:childTnLst>
                                    <p:set>
                                      <p:cBhvr>
                                        <p:cTn id="70" dur="1" fill="hold">
                                          <p:stCondLst>
                                            <p:cond delay="0"/>
                                          </p:stCondLst>
                                        </p:cTn>
                                        <p:tgtEl>
                                          <p:spTgt spid="6"/>
                                        </p:tgtEl>
                                        <p:attrNameLst>
                                          <p:attrName>style.visibility</p:attrName>
                                        </p:attrNameLst>
                                      </p:cBhvr>
                                      <p:to>
                                        <p:strVal val="visible"/>
                                      </p:to>
                                    </p:set>
                                    <p:anim calcmode="lin" valueType="num">
                                      <p:cBhvr>
                                        <p:cTn id="71" dur="500" fill="hold"/>
                                        <p:tgtEl>
                                          <p:spTgt spid="6"/>
                                        </p:tgtEl>
                                        <p:attrNameLst>
                                          <p:attrName>ppt_w</p:attrName>
                                        </p:attrNameLst>
                                      </p:cBhvr>
                                      <p:tavLst>
                                        <p:tav tm="0">
                                          <p:val>
                                            <p:fltVal val="0"/>
                                          </p:val>
                                        </p:tav>
                                        <p:tav tm="100000">
                                          <p:val>
                                            <p:strVal val="#ppt_w"/>
                                          </p:val>
                                        </p:tav>
                                      </p:tavLst>
                                    </p:anim>
                                    <p:anim calcmode="lin" valueType="num">
                                      <p:cBhvr>
                                        <p:cTn id="72" dur="500" fill="hold"/>
                                        <p:tgtEl>
                                          <p:spTgt spid="6"/>
                                        </p:tgtEl>
                                        <p:attrNameLst>
                                          <p:attrName>ppt_h</p:attrName>
                                        </p:attrNameLst>
                                      </p:cBhvr>
                                      <p:tavLst>
                                        <p:tav tm="0">
                                          <p:val>
                                            <p:fltVal val="0"/>
                                          </p:val>
                                        </p:tav>
                                        <p:tav tm="100000">
                                          <p:val>
                                            <p:strVal val="#ppt_h"/>
                                          </p:val>
                                        </p:tav>
                                      </p:tavLst>
                                    </p:anim>
                                    <p:animEffect transition="in" filter="fade">
                                      <p:cBhvr>
                                        <p:cTn id="73" dur="500"/>
                                        <p:tgtEl>
                                          <p:spTgt spid="6"/>
                                        </p:tgtEl>
                                      </p:cBhvr>
                                    </p:animEffect>
                                  </p:childTnLst>
                                </p:cTn>
                              </p:par>
                              <p:par>
                                <p:cTn id="74" presetID="53" presetClass="entr" presetSubtype="16" fill="hold"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par>
                                <p:cTn id="79" presetID="53" presetClass="entr" presetSubtype="16" fill="hold"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p:cTn id="81" dur="500" fill="hold"/>
                                        <p:tgtEl>
                                          <p:spTgt spid="53"/>
                                        </p:tgtEl>
                                        <p:attrNameLst>
                                          <p:attrName>ppt_w</p:attrName>
                                        </p:attrNameLst>
                                      </p:cBhvr>
                                      <p:tavLst>
                                        <p:tav tm="0">
                                          <p:val>
                                            <p:fltVal val="0"/>
                                          </p:val>
                                        </p:tav>
                                        <p:tav tm="100000">
                                          <p:val>
                                            <p:strVal val="#ppt_w"/>
                                          </p:val>
                                        </p:tav>
                                      </p:tavLst>
                                    </p:anim>
                                    <p:anim calcmode="lin" valueType="num">
                                      <p:cBhvr>
                                        <p:cTn id="82" dur="500" fill="hold"/>
                                        <p:tgtEl>
                                          <p:spTgt spid="53"/>
                                        </p:tgtEl>
                                        <p:attrNameLst>
                                          <p:attrName>ppt_h</p:attrName>
                                        </p:attrNameLst>
                                      </p:cBhvr>
                                      <p:tavLst>
                                        <p:tav tm="0">
                                          <p:val>
                                            <p:fltVal val="0"/>
                                          </p:val>
                                        </p:tav>
                                        <p:tav tm="100000">
                                          <p:val>
                                            <p:strVal val="#ppt_h"/>
                                          </p:val>
                                        </p:tav>
                                      </p:tavLst>
                                    </p:anim>
                                    <p:animEffect transition="in" filter="fade">
                                      <p:cBhvr>
                                        <p:cTn id="83" dur="500"/>
                                        <p:tgtEl>
                                          <p:spTgt spid="53"/>
                                        </p:tgtEl>
                                      </p:cBhvr>
                                    </p:animEffect>
                                  </p:childTnLst>
                                </p:cTn>
                              </p:par>
                              <p:par>
                                <p:cTn id="84" presetID="53" presetClass="entr" presetSubtype="16" fill="hold" nodeType="with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fltVal val="0"/>
                                          </p:val>
                                        </p:tav>
                                        <p:tav tm="100000">
                                          <p:val>
                                            <p:strVal val="#ppt_w"/>
                                          </p:val>
                                        </p:tav>
                                      </p:tavLst>
                                    </p:anim>
                                    <p:anim calcmode="lin" valueType="num">
                                      <p:cBhvr>
                                        <p:cTn id="87" dur="500" fill="hold"/>
                                        <p:tgtEl>
                                          <p:spTgt spid="19"/>
                                        </p:tgtEl>
                                        <p:attrNameLst>
                                          <p:attrName>ppt_h</p:attrName>
                                        </p:attrNameLst>
                                      </p:cBhvr>
                                      <p:tavLst>
                                        <p:tav tm="0">
                                          <p:val>
                                            <p:fltVal val="0"/>
                                          </p:val>
                                        </p:tav>
                                        <p:tav tm="100000">
                                          <p:val>
                                            <p:strVal val="#ppt_h"/>
                                          </p:val>
                                        </p:tav>
                                      </p:tavLst>
                                    </p:anim>
                                    <p:animEffect transition="in" filter="fade">
                                      <p:cBhvr>
                                        <p:cTn id="88" dur="500"/>
                                        <p:tgtEl>
                                          <p:spTgt spid="19"/>
                                        </p:tgtEl>
                                      </p:cBhvr>
                                    </p:animEffect>
                                  </p:childTnLst>
                                </p:cTn>
                              </p:par>
                              <p:par>
                                <p:cTn id="89" presetID="53" presetClass="entr" presetSubtype="16" fill="hold" nodeType="withEffect">
                                  <p:stCondLst>
                                    <p:cond delay="0"/>
                                  </p:stCondLst>
                                  <p:childTnLst>
                                    <p:set>
                                      <p:cBhvr>
                                        <p:cTn id="90" dur="1" fill="hold">
                                          <p:stCondLst>
                                            <p:cond delay="0"/>
                                          </p:stCondLst>
                                        </p:cTn>
                                        <p:tgtEl>
                                          <p:spTgt spid="44"/>
                                        </p:tgtEl>
                                        <p:attrNameLst>
                                          <p:attrName>style.visibility</p:attrName>
                                        </p:attrNameLst>
                                      </p:cBhvr>
                                      <p:to>
                                        <p:strVal val="visible"/>
                                      </p:to>
                                    </p:set>
                                    <p:anim calcmode="lin" valueType="num">
                                      <p:cBhvr>
                                        <p:cTn id="91" dur="500" fill="hold"/>
                                        <p:tgtEl>
                                          <p:spTgt spid="44"/>
                                        </p:tgtEl>
                                        <p:attrNameLst>
                                          <p:attrName>ppt_w</p:attrName>
                                        </p:attrNameLst>
                                      </p:cBhvr>
                                      <p:tavLst>
                                        <p:tav tm="0">
                                          <p:val>
                                            <p:fltVal val="0"/>
                                          </p:val>
                                        </p:tav>
                                        <p:tav tm="100000">
                                          <p:val>
                                            <p:strVal val="#ppt_w"/>
                                          </p:val>
                                        </p:tav>
                                      </p:tavLst>
                                    </p:anim>
                                    <p:anim calcmode="lin" valueType="num">
                                      <p:cBhvr>
                                        <p:cTn id="92" dur="500" fill="hold"/>
                                        <p:tgtEl>
                                          <p:spTgt spid="44"/>
                                        </p:tgtEl>
                                        <p:attrNameLst>
                                          <p:attrName>ppt_h</p:attrName>
                                        </p:attrNameLst>
                                      </p:cBhvr>
                                      <p:tavLst>
                                        <p:tav tm="0">
                                          <p:val>
                                            <p:fltVal val="0"/>
                                          </p:val>
                                        </p:tav>
                                        <p:tav tm="100000">
                                          <p:val>
                                            <p:strVal val="#ppt_h"/>
                                          </p:val>
                                        </p:tav>
                                      </p:tavLst>
                                    </p:anim>
                                    <p:animEffect transition="in" filter="fade">
                                      <p:cBhvr>
                                        <p:cTn id="93" dur="500"/>
                                        <p:tgtEl>
                                          <p:spTgt spid="44"/>
                                        </p:tgtEl>
                                      </p:cBhvr>
                                    </p:animEffect>
                                  </p:childTnLst>
                                </p:cTn>
                              </p:par>
                              <p:par>
                                <p:cTn id="94" presetID="53" presetClass="entr" presetSubtype="16"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p:cTn id="96" dur="500" fill="hold"/>
                                        <p:tgtEl>
                                          <p:spTgt spid="3"/>
                                        </p:tgtEl>
                                        <p:attrNameLst>
                                          <p:attrName>ppt_w</p:attrName>
                                        </p:attrNameLst>
                                      </p:cBhvr>
                                      <p:tavLst>
                                        <p:tav tm="0">
                                          <p:val>
                                            <p:fltVal val="0"/>
                                          </p:val>
                                        </p:tav>
                                        <p:tav tm="100000">
                                          <p:val>
                                            <p:strVal val="#ppt_w"/>
                                          </p:val>
                                        </p:tav>
                                      </p:tavLst>
                                    </p:anim>
                                    <p:anim calcmode="lin" valueType="num">
                                      <p:cBhvr>
                                        <p:cTn id="97" dur="500" fill="hold"/>
                                        <p:tgtEl>
                                          <p:spTgt spid="3"/>
                                        </p:tgtEl>
                                        <p:attrNameLst>
                                          <p:attrName>ppt_h</p:attrName>
                                        </p:attrNameLst>
                                      </p:cBhvr>
                                      <p:tavLst>
                                        <p:tav tm="0">
                                          <p:val>
                                            <p:fltVal val="0"/>
                                          </p:val>
                                        </p:tav>
                                        <p:tav tm="100000">
                                          <p:val>
                                            <p:strVal val="#ppt_h"/>
                                          </p:val>
                                        </p:tav>
                                      </p:tavLst>
                                    </p:anim>
                                    <p:animEffect transition="in" filter="fade">
                                      <p:cBhvr>
                                        <p:cTn id="98" dur="500"/>
                                        <p:tgtEl>
                                          <p:spTgt spid="3"/>
                                        </p:tgtEl>
                                      </p:cBhvr>
                                    </p:animEffect>
                                  </p:childTnLst>
                                </p:cTn>
                              </p:par>
                              <p:par>
                                <p:cTn id="99" presetID="53" presetClass="entr" presetSubtype="16" fill="hold" nodeType="withEffect">
                                  <p:stCondLst>
                                    <p:cond delay="0"/>
                                  </p:stCondLst>
                                  <p:childTnLst>
                                    <p:set>
                                      <p:cBhvr>
                                        <p:cTn id="100" dur="1" fill="hold">
                                          <p:stCondLst>
                                            <p:cond delay="0"/>
                                          </p:stCondLst>
                                        </p:cTn>
                                        <p:tgtEl>
                                          <p:spTgt spid="21"/>
                                        </p:tgtEl>
                                        <p:attrNameLst>
                                          <p:attrName>style.visibility</p:attrName>
                                        </p:attrNameLst>
                                      </p:cBhvr>
                                      <p:to>
                                        <p:strVal val="visible"/>
                                      </p:to>
                                    </p:set>
                                    <p:anim calcmode="lin" valueType="num">
                                      <p:cBhvr>
                                        <p:cTn id="101" dur="500" fill="hold"/>
                                        <p:tgtEl>
                                          <p:spTgt spid="21"/>
                                        </p:tgtEl>
                                        <p:attrNameLst>
                                          <p:attrName>ppt_w</p:attrName>
                                        </p:attrNameLst>
                                      </p:cBhvr>
                                      <p:tavLst>
                                        <p:tav tm="0">
                                          <p:val>
                                            <p:fltVal val="0"/>
                                          </p:val>
                                        </p:tav>
                                        <p:tav tm="100000">
                                          <p:val>
                                            <p:strVal val="#ppt_w"/>
                                          </p:val>
                                        </p:tav>
                                      </p:tavLst>
                                    </p:anim>
                                    <p:anim calcmode="lin" valueType="num">
                                      <p:cBhvr>
                                        <p:cTn id="102" dur="500" fill="hold"/>
                                        <p:tgtEl>
                                          <p:spTgt spid="21"/>
                                        </p:tgtEl>
                                        <p:attrNameLst>
                                          <p:attrName>ppt_h</p:attrName>
                                        </p:attrNameLst>
                                      </p:cBhvr>
                                      <p:tavLst>
                                        <p:tav tm="0">
                                          <p:val>
                                            <p:fltVal val="0"/>
                                          </p:val>
                                        </p:tav>
                                        <p:tav tm="100000">
                                          <p:val>
                                            <p:strVal val="#ppt_h"/>
                                          </p:val>
                                        </p:tav>
                                      </p:tavLst>
                                    </p:anim>
                                    <p:animEffect transition="in" filter="fade">
                                      <p:cBhvr>
                                        <p:cTn id="103" dur="500"/>
                                        <p:tgtEl>
                                          <p:spTgt spid="21"/>
                                        </p:tgtEl>
                                      </p:cBhvr>
                                    </p:animEffect>
                                  </p:childTnLst>
                                </p:cTn>
                              </p:par>
                            </p:childTnLst>
                          </p:cTn>
                        </p:par>
                        <p:par>
                          <p:cTn id="104" fill="hold">
                            <p:stCondLst>
                              <p:cond delay="3500"/>
                            </p:stCondLst>
                            <p:childTnLst>
                              <p:par>
                                <p:cTn id="105" presetID="22" presetClass="entr" presetSubtype="8" fill="hold" nodeType="afterEffect">
                                  <p:stCondLst>
                                    <p:cond delay="0"/>
                                  </p:stCondLst>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6"/>
                                        </p:tgtEl>
                                        <p:attrNameLst>
                                          <p:attrName>style.visibility</p:attrName>
                                        </p:attrNameLst>
                                      </p:cBhvr>
                                      <p:to>
                                        <p:strVal val="visible"/>
                                      </p:to>
                                    </p:set>
                                    <p:animEffect transition="in" filter="fade">
                                      <p:cBhvr>
                                        <p:cTn id="112" dur="500"/>
                                        <p:tgtEl>
                                          <p:spTgt spid="46"/>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14"/>
                                        </p:tgtEl>
                                        <p:attrNameLst>
                                          <p:attrName>style.visibility</p:attrName>
                                        </p:attrNameLst>
                                      </p:cBhvr>
                                      <p:to>
                                        <p:strVal val="visible"/>
                                      </p:to>
                                    </p:set>
                                    <p:animEffect transition="in" filter="wipe(down)">
                                      <p:cBhvr>
                                        <p:cTn id="1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bldLvl="0" animBg="1"/>
      <p:bldP spid="9" grpId="0" bldLvl="0" animBg="1"/>
      <p:bldP spid="10" grpId="0" bldLvl="0" animBg="1"/>
      <p:bldP spid="11" grpId="0" bldLvl="0" animBg="1"/>
      <p:bldP spid="12" grpId="0" bldLvl="0" animBg="1"/>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b="1" dirty="0">
                <a:solidFill>
                  <a:srgbClr val="002060"/>
                </a:solidFill>
                <a:latin typeface="Cambria" panose="02040503050406030204" pitchFamily="18" charset="0"/>
                <a:ea typeface="Cambria" panose="02040503050406030204" pitchFamily="18" charset="0"/>
                <a:cs typeface="Calibri" panose="020F0502020204030204" pitchFamily="34" charset="0"/>
              </a:rPr>
              <a:t>Người ta cần dán các mảnh nhựa màu vừa đủ vào khung của những chiếc đèn hình lập phương như hình dưới đây. Hãy tính diện tích các mảnh nhựa màu cần sử dụng cho mỗi bóng đèn.</a:t>
            </a:r>
            <a:endParaRPr kumimoji="0" lang="vi-VN" sz="32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dirty="0">
                <a:latin typeface="Cambria" panose="02040503050406030204" pitchFamily="18" charset="0"/>
                <a:ea typeface="Cambria" panose="02040503050406030204" pitchFamily="18" charset="0"/>
              </a:rPr>
              <a:t>1</a:t>
            </a:r>
          </a:p>
        </p:txBody>
      </p:sp>
      <p:pic>
        <p:nvPicPr>
          <p:cNvPr id="6" name="Picture 5">
            <a:extLst>
              <a:ext uri="{FF2B5EF4-FFF2-40B4-BE49-F238E27FC236}">
                <a16:creationId xmlns:a16="http://schemas.microsoft.com/office/drawing/2014/main" id="{3CB0C2F0-D09A-3D02-F837-5ABAFC3857E6}"/>
              </a:ext>
            </a:extLst>
          </p:cNvPr>
          <p:cNvPicPr>
            <a:picLocks noChangeAspect="1"/>
          </p:cNvPicPr>
          <p:nvPr/>
        </p:nvPicPr>
        <p:blipFill>
          <a:blip r:embed="rId4"/>
          <a:stretch>
            <a:fillRect/>
          </a:stretch>
        </p:blipFill>
        <p:spPr>
          <a:xfrm>
            <a:off x="1731508" y="2508476"/>
            <a:ext cx="8522834" cy="37150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sp>
        <p:nvSpPr>
          <p:cNvPr id="2" name="TextBox 1">
            <a:extLst>
              <a:ext uri="{FF2B5EF4-FFF2-40B4-BE49-F238E27FC236}">
                <a16:creationId xmlns:a16="http://schemas.microsoft.com/office/drawing/2014/main" id="{5D8A0248-3728-D27E-0516-190710531D60}"/>
              </a:ext>
            </a:extLst>
          </p:cNvPr>
          <p:cNvSpPr txBox="1"/>
          <p:nvPr/>
        </p:nvSpPr>
        <p:spPr>
          <a:xfrm>
            <a:off x="816429" y="685800"/>
            <a:ext cx="10003971" cy="5632311"/>
          </a:xfrm>
          <a:prstGeom prst="rect">
            <a:avLst/>
          </a:prstGeom>
          <a:noFill/>
        </p:spPr>
        <p:txBody>
          <a:bodyPr wrap="square" rtlCol="0">
            <a:spAutoFit/>
          </a:bodyPr>
          <a:lstStyle/>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25 × 25 × 6 = 3 750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15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15 × 15 × 6 = 1 350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err="1">
                <a:solidFill>
                  <a:srgbClr val="FF0000"/>
                </a:solidFill>
                <a:effectLst/>
                <a:latin typeface="Cambria" panose="02040503050406030204" pitchFamily="18" charset="0"/>
                <a:ea typeface="Cambria" panose="02040503050406030204" pitchFamily="18" charset="0"/>
              </a:rPr>
              <a:t>Diện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tích</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nhựa</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cần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sử</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dụng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cho</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bóng</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đèn</a:t>
            </a:r>
            <a:r>
              <a:rPr lang="en-US" sz="4000" b="0" i="0" dirty="0">
                <a:solidFill>
                  <a:srgbClr val="FF0000"/>
                </a:solidFill>
                <a:effectLst/>
                <a:latin typeface="Cambria" panose="02040503050406030204" pitchFamily="18" charset="0"/>
                <a:ea typeface="Cambria" panose="02040503050406030204" pitchFamily="18" charset="0"/>
              </a:rPr>
              <a:t> </a:t>
            </a:r>
            <a:r>
              <a:rPr lang="en-US" sz="4000" b="0" i="0" dirty="0" err="1">
                <a:solidFill>
                  <a:srgbClr val="FF0000"/>
                </a:solidFill>
                <a:effectLst/>
                <a:latin typeface="Cambria" panose="02040503050406030204" pitchFamily="18" charset="0"/>
                <a:ea typeface="Cambria" panose="02040503050406030204" pitchFamily="18" charset="0"/>
              </a:rPr>
              <a:t>cạnh</a:t>
            </a:r>
            <a:r>
              <a:rPr lang="en-US" sz="4000" b="0" i="0" dirty="0">
                <a:solidFill>
                  <a:srgbClr val="FF0000"/>
                </a:solidFill>
                <a:effectLst/>
                <a:latin typeface="Cambria" panose="02040503050406030204" pitchFamily="18" charset="0"/>
                <a:ea typeface="Cambria" panose="02040503050406030204" pitchFamily="18" charset="0"/>
              </a:rPr>
              <a:t> 25 cm </a:t>
            </a:r>
            <a:r>
              <a:rPr lang="en-US" sz="4000" b="0" i="0" dirty="0" err="1">
                <a:solidFill>
                  <a:srgbClr val="FF0000"/>
                </a:solidFill>
                <a:effectLst/>
                <a:latin typeface="Cambria" panose="02040503050406030204" pitchFamily="18" charset="0"/>
                <a:ea typeface="Cambria" panose="02040503050406030204" pitchFamily="18" charset="0"/>
              </a:rPr>
              <a:t>là</a:t>
            </a:r>
            <a:r>
              <a:rPr lang="en-US" sz="4000" b="0" i="0" dirty="0">
                <a:solidFill>
                  <a:srgbClr val="FF0000"/>
                </a:solidFill>
                <a:effectLst/>
                <a:latin typeface="Cambria" panose="02040503050406030204" pitchFamily="18" charset="0"/>
                <a:ea typeface="Cambria" panose="02040503050406030204" pitchFamily="18" charset="0"/>
              </a:rPr>
              <a:t>:</a:t>
            </a:r>
          </a:p>
          <a:p>
            <a:pPr algn="ctr"/>
            <a:r>
              <a:rPr lang="en-US" sz="4000" b="0" i="0" dirty="0">
                <a:solidFill>
                  <a:srgbClr val="FF0000"/>
                </a:solidFill>
                <a:effectLst/>
                <a:latin typeface="Cambria" panose="02040503050406030204" pitchFamily="18" charset="0"/>
                <a:ea typeface="Cambria" panose="02040503050406030204" pitchFamily="18" charset="0"/>
              </a:rPr>
              <a:t>30 × 30 × 6 = 5 400 (cm</a:t>
            </a:r>
            <a:r>
              <a:rPr lang="en-US" sz="4000" b="0" i="0" baseline="30000" dirty="0">
                <a:solidFill>
                  <a:srgbClr val="FF0000"/>
                </a:solidFill>
                <a:effectLst/>
                <a:latin typeface="Cambria" panose="02040503050406030204" pitchFamily="18" charset="0"/>
                <a:ea typeface="Cambria" panose="02040503050406030204" pitchFamily="18" charset="0"/>
              </a:rPr>
              <a:t>2</a:t>
            </a:r>
            <a:r>
              <a:rPr lang="en-US" sz="4000" b="0" i="0" dirty="0">
                <a:solidFill>
                  <a:srgbClr val="FF0000"/>
                </a:solidFill>
                <a:effectLst/>
                <a:latin typeface="Cambria" panose="02040503050406030204" pitchFamily="18" charset="0"/>
                <a:ea typeface="Cambria" panose="02040503050406030204"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308324"/>
          </a:xfrm>
          <a:prstGeom prst="rect">
            <a:avLst/>
          </a:prstGeom>
          <a:noFill/>
        </p:spPr>
        <p:txBody>
          <a:bodyPr wrap="square">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Mai muốn phủ các mặt xung quanh và mặt trên cùng của một chiếc bánh có dạng hình lập phương cạnh 10 cm bằng một lớp kem. Tính diện tích phần bánh cần phủ.</a:t>
            </a:r>
            <a:endPar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pic>
        <p:nvPicPr>
          <p:cNvPr id="8" name="Picture 7">
            <a:extLst>
              <a:ext uri="{FF2B5EF4-FFF2-40B4-BE49-F238E27FC236}">
                <a16:creationId xmlns:a16="http://schemas.microsoft.com/office/drawing/2014/main" id="{50A160B4-877B-BB42-1700-D704F6500E4C}"/>
              </a:ext>
            </a:extLst>
          </p:cNvPr>
          <p:cNvPicPr>
            <a:picLocks noChangeAspect="1"/>
          </p:cNvPicPr>
          <p:nvPr/>
        </p:nvPicPr>
        <p:blipFill>
          <a:blip r:embed="rId4"/>
          <a:stretch>
            <a:fillRect/>
          </a:stretch>
        </p:blipFill>
        <p:spPr>
          <a:xfrm>
            <a:off x="7490353" y="2481942"/>
            <a:ext cx="4183215" cy="3073854"/>
          </a:xfrm>
          <a:prstGeom prst="rect">
            <a:avLst/>
          </a:prstGeom>
        </p:spPr>
      </p:pic>
      <p:sp>
        <p:nvSpPr>
          <p:cNvPr id="9" name="TextBox 8">
            <a:extLst>
              <a:ext uri="{FF2B5EF4-FFF2-40B4-BE49-F238E27FC236}">
                <a16:creationId xmlns:a16="http://schemas.microsoft.com/office/drawing/2014/main" id="{7BE06220-8D7A-C95D-784A-7334467EE302}"/>
              </a:ext>
            </a:extLst>
          </p:cNvPr>
          <p:cNvSpPr txBox="1"/>
          <p:nvPr/>
        </p:nvSpPr>
        <p:spPr>
          <a:xfrm>
            <a:off x="1012371" y="3135086"/>
            <a:ext cx="6792686" cy="2308324"/>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endParaRPr lang="en-US" sz="3600" b="0" i="0" dirty="0">
              <a:solidFill>
                <a:srgbClr val="FF0000"/>
              </a:solidFill>
              <a:effectLst/>
              <a:latin typeface="Cambria" panose="02040503050406030204" pitchFamily="18" charset="0"/>
              <a:ea typeface="Cambria" panose="02040503050406030204" pitchFamily="18" charset="0"/>
            </a:endParaRPr>
          </a:p>
          <a:p>
            <a:pPr algn="ctr"/>
            <a:r>
              <a:rPr lang="en-US" sz="3600" b="0" i="0" dirty="0" err="1">
                <a:solidFill>
                  <a:srgbClr val="FF0000"/>
                </a:solidFill>
                <a:effectLst/>
                <a:latin typeface="Cambria" panose="02040503050406030204" pitchFamily="18" charset="0"/>
                <a:ea typeface="Cambria" panose="02040503050406030204" pitchFamily="18" charset="0"/>
              </a:rPr>
              <a:t>Diện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tích</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bánh </a:t>
            </a:r>
            <a:r>
              <a:rPr lang="en-US" sz="3600" b="0" i="0" dirty="0" err="1">
                <a:solidFill>
                  <a:srgbClr val="FF0000"/>
                </a:solidFill>
                <a:effectLst/>
                <a:latin typeface="Cambria" panose="02040503050406030204" pitchFamily="18" charset="0"/>
                <a:ea typeface="Cambria" panose="02040503050406030204" pitchFamily="18" charset="0"/>
              </a:rPr>
              <a:t>cần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phủ</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10 × 10 × 5 =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a:p>
            <a:pPr algn="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500 cm</a:t>
            </a:r>
            <a:r>
              <a:rPr lang="en-US" sz="3600" b="0" i="0" baseline="30000" dirty="0">
                <a:solidFill>
                  <a:srgbClr val="FF0000"/>
                </a:solidFill>
                <a:effectLst/>
                <a:latin typeface="Cambria" panose="02040503050406030204" pitchFamily="18" charset="0"/>
                <a:ea typeface="Cambria" panose="02040503050406030204" pitchFamily="18" charset="0"/>
              </a:rPr>
              <a:t>2</a:t>
            </a:r>
            <a:r>
              <a:rPr lang="en-US" sz="3600" b="0" i="0" dirty="0">
                <a:solidFill>
                  <a:srgbClr val="FF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701230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2062103"/>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rPr>
              <a:t>Rô-bốt cung cấp dịch vụ trang trí chậu cây với giá 25 đồng cho 1 cm</a:t>
            </a:r>
            <a:r>
              <a:rPr lang="vi-VN" sz="3200" baseline="30000" dirty="0">
                <a:solidFill>
                  <a:srgbClr val="002060"/>
                </a:solidFill>
                <a:latin typeface="Cambria" panose="02040503050406030204" pitchFamily="18" charset="0"/>
                <a:ea typeface="Cambria" panose="02040503050406030204" pitchFamily="18" charset="0"/>
              </a:rPr>
              <a:t>2</a:t>
            </a:r>
            <a:r>
              <a:rPr lang="vi-VN" sz="3200" dirty="0">
                <a:solidFill>
                  <a:srgbClr val="002060"/>
                </a:solidFill>
                <a:latin typeface="Cambria" panose="02040503050406030204" pitchFamily="18" charset="0"/>
                <a:ea typeface="Cambria" panose="02040503050406030204" pitchFamily="18" charset="0"/>
              </a:rPr>
              <a:t> chậu cây. Nam muốn trang trí các mặt xung quanh của chậu cây có dạng hình lập phương cạnh 20 cm. Hãy tính số tiền mà Nam cần trả cho Rô-bốt.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pic>
        <p:nvPicPr>
          <p:cNvPr id="6" name="Picture 5">
            <a:extLst>
              <a:ext uri="{FF2B5EF4-FFF2-40B4-BE49-F238E27FC236}">
                <a16:creationId xmlns:a16="http://schemas.microsoft.com/office/drawing/2014/main" id="{1C743C95-580C-D869-97DE-371B2A95861C}"/>
              </a:ext>
            </a:extLst>
          </p:cNvPr>
          <p:cNvPicPr>
            <a:picLocks noChangeAspect="1"/>
          </p:cNvPicPr>
          <p:nvPr/>
        </p:nvPicPr>
        <p:blipFill>
          <a:blip r:embed="rId4"/>
          <a:stretch>
            <a:fillRect/>
          </a:stretch>
        </p:blipFill>
        <p:spPr>
          <a:xfrm>
            <a:off x="7441545" y="2710543"/>
            <a:ext cx="4321149" cy="2642507"/>
          </a:xfrm>
          <a:prstGeom prst="rect">
            <a:avLst/>
          </a:prstGeom>
        </p:spPr>
      </p:pic>
      <p:sp>
        <p:nvSpPr>
          <p:cNvPr id="10" name="TextBox 9">
            <a:extLst>
              <a:ext uri="{FF2B5EF4-FFF2-40B4-BE49-F238E27FC236}">
                <a16:creationId xmlns:a16="http://schemas.microsoft.com/office/drawing/2014/main" id="{7BE06220-8D7A-C95D-784A-7334467EE302}"/>
              </a:ext>
            </a:extLst>
          </p:cNvPr>
          <p:cNvSpPr txBox="1"/>
          <p:nvPr/>
        </p:nvSpPr>
        <p:spPr>
          <a:xfrm>
            <a:off x="1012371" y="3135086"/>
            <a:ext cx="6792686"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r>
              <a:rPr lang="en-US" sz="3200" b="1" dirty="0">
                <a:solidFill>
                  <a:srgbClr val="FF0000"/>
                </a:solidFill>
                <a:latin typeface="Cambria" panose="02040503050406030204" pitchFamily="18" charset="0"/>
                <a:ea typeface="Cambria" panose="02040503050406030204" pitchFamily="18" charset="0"/>
              </a:rPr>
              <a:t>:</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trang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trí</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20 × 20 × 4 = 1 600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mà</a:t>
            </a:r>
            <a:r>
              <a:rPr lang="en-US" sz="3200" dirty="0">
                <a:solidFill>
                  <a:srgbClr val="FF0000"/>
                </a:solidFill>
                <a:latin typeface="Cambria" panose="02040503050406030204" pitchFamily="18" charset="0"/>
                <a:ea typeface="Cambria" panose="02040503050406030204" pitchFamily="18" charset="0"/>
              </a:rPr>
              <a:t> Nam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Rô-bốt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25 × 1 600 =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506432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descr="18 (3)"/>
          <p:cNvPicPr>
            <a:picLocks noChangeAspect="1"/>
          </p:cNvPicPr>
          <p:nvPr/>
        </p:nvPicPr>
        <p:blipFill>
          <a:blip r:embed="rId3"/>
          <a:stretch>
            <a:fillRect/>
          </a:stretch>
        </p:blipFill>
        <p:spPr>
          <a:xfrm>
            <a:off x="299085" y="314325"/>
            <a:ext cx="11594465" cy="6210300"/>
          </a:xfrm>
          <a:prstGeom prst="rect">
            <a:avLst/>
          </a:prstGeom>
        </p:spPr>
      </p:pic>
      <p:sp>
        <p:nvSpPr>
          <p:cNvPr id="2" name="Hộp Văn bản 11">
            <a:extLst>
              <a:ext uri="{FF2B5EF4-FFF2-40B4-BE49-F238E27FC236}">
                <a16:creationId xmlns:a16="http://schemas.microsoft.com/office/drawing/2014/main" id="{48919E3B-6233-0C1A-F2A3-482D88C51B07}"/>
              </a:ext>
            </a:extLst>
          </p:cNvPr>
          <p:cNvSpPr txBox="1"/>
          <p:nvPr/>
        </p:nvSpPr>
        <p:spPr>
          <a:xfrm>
            <a:off x="1306853" y="320805"/>
            <a:ext cx="10264661" cy="1815882"/>
          </a:xfrm>
          <a:prstGeom prst="rect">
            <a:avLst/>
          </a:prstGeom>
          <a:noFill/>
        </p:spPr>
        <p:txBody>
          <a:bodyPr wrap="square">
            <a:spAutoFit/>
          </a:bodyPr>
          <a:lstStyle/>
          <a:p>
            <a:pPr lvl="0" algn="just">
              <a:defRPr/>
            </a:pPr>
            <a:r>
              <a:rPr lang="vi-VN" sz="2800" dirty="0">
                <a:solidFill>
                  <a:srgbClr val="002060"/>
                </a:solidFill>
                <a:latin typeface="Cambria" panose="02040503050406030204" pitchFamily="18" charset="0"/>
                <a:ea typeface="Cambria" panose="02040503050406030204" pitchFamily="18" charset="0"/>
              </a:rPr>
              <a:t>Nam có hai hình lập phương cạnh 4 cm. Bạn ấy đặt hai hình cạnh nhau để tạo thành một hình hộp chữ nhật. Mai nói rằng: “Diện tích toàn phần của hình hộp chữ nhật gấp 2 lần diện tích toàn phần của hình lập phương.”. Hỏi Mai nhận xét như vậy có đúng không?</a:t>
            </a:r>
            <a:endPar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 name="Oval 2">
            <a:extLst>
              <a:ext uri="{FF2B5EF4-FFF2-40B4-BE49-F238E27FC236}">
                <a16:creationId xmlns:a16="http://schemas.microsoft.com/office/drawing/2014/main" id="{2AC48CE1-763C-200F-7051-9D8CE1A43D49}"/>
              </a:ext>
            </a:extLst>
          </p:cNvPr>
          <p:cNvSpPr/>
          <p:nvPr/>
        </p:nvSpPr>
        <p:spPr>
          <a:xfrm>
            <a:off x="435230" y="482864"/>
            <a:ext cx="774403" cy="72677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0" name="TextBox 9">
            <a:extLst>
              <a:ext uri="{FF2B5EF4-FFF2-40B4-BE49-F238E27FC236}">
                <a16:creationId xmlns:a16="http://schemas.microsoft.com/office/drawing/2014/main" id="{7BE06220-8D7A-C95D-784A-7334467EE302}"/>
              </a:ext>
            </a:extLst>
          </p:cNvPr>
          <p:cNvSpPr txBox="1"/>
          <p:nvPr/>
        </p:nvSpPr>
        <p:spPr>
          <a:xfrm>
            <a:off x="816428" y="2122714"/>
            <a:ext cx="6792686" cy="4401205"/>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Diện tích toàn phần của hình lập phương là: 4 × 4 × 6 = 96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ctr"/>
            <a:r>
              <a:rPr lang="vi-VN" sz="2800" dirty="0">
                <a:solidFill>
                  <a:srgbClr val="FF0000"/>
                </a:solidFill>
                <a:latin typeface="Cambria" panose="02040503050406030204" pitchFamily="18" charset="0"/>
                <a:ea typeface="Cambria" panose="02040503050406030204" pitchFamily="18" charset="0"/>
              </a:rPr>
              <a:t>Khi xếp 2 hình lập phương cạnh nhau thì mỗi hình lập phương bị che mất 1 mặt.</a:t>
            </a:r>
          </a:p>
          <a:p>
            <a:pPr algn="ctr"/>
            <a:r>
              <a:rPr lang="vi-VN" sz="2800" dirty="0">
                <a:solidFill>
                  <a:srgbClr val="FF0000"/>
                </a:solidFill>
                <a:latin typeface="Cambria" panose="02040503050406030204" pitchFamily="18" charset="0"/>
                <a:ea typeface="Cambria" panose="02040503050406030204" pitchFamily="18" charset="0"/>
              </a:rPr>
              <a:t>Diện tích toàn phần của hình hộp chữ nhật là: (4 × 4 × 5) × 2 = 160 (cm</a:t>
            </a:r>
            <a:r>
              <a:rPr lang="vi-VN" sz="2800" baseline="30000" dirty="0">
                <a:solidFill>
                  <a:srgbClr val="FF0000"/>
                </a:solidFill>
                <a:latin typeface="Cambria" panose="02040503050406030204" pitchFamily="18" charset="0"/>
                <a:ea typeface="Cambria" panose="02040503050406030204" pitchFamily="18" charset="0"/>
              </a:rPr>
              <a:t>2</a:t>
            </a:r>
            <a:r>
              <a:rPr lang="vi-VN" sz="2800" dirty="0">
                <a:solidFill>
                  <a:srgbClr val="FF0000"/>
                </a:solidFill>
                <a:latin typeface="Cambria" panose="02040503050406030204" pitchFamily="18" charset="0"/>
                <a:ea typeface="Cambria" panose="02040503050406030204" pitchFamily="18" charset="0"/>
              </a:rPr>
              <a:t>)</a:t>
            </a:r>
          </a:p>
          <a:p>
            <a:pPr algn="just"/>
            <a:r>
              <a:rPr lang="vi-VN" sz="2800" dirty="0">
                <a:solidFill>
                  <a:srgbClr val="FF0000"/>
                </a:solidFill>
                <a:latin typeface="Cambria" panose="02040503050406030204" pitchFamily="18" charset="0"/>
                <a:ea typeface="Cambria" panose="02040503050406030204" pitchFamily="18" charset="0"/>
              </a:rPr>
              <a:t>Do đó diện tích toàn phần của hình hộp chữ nhật không gấp 2 lần diện tích toàn phần của hình lập phương.</a:t>
            </a:r>
          </a:p>
          <a:p>
            <a:pPr algn="ctr"/>
            <a:r>
              <a:rPr lang="vi-VN" sz="2800" dirty="0">
                <a:solidFill>
                  <a:srgbClr val="FF0000"/>
                </a:solidFill>
                <a:latin typeface="Cambria" panose="02040503050406030204" pitchFamily="18" charset="0"/>
                <a:ea typeface="Cambria" panose="02040503050406030204" pitchFamily="18" charset="0"/>
              </a:rPr>
              <a:t>Vậy Mai nhận xét sai.</a:t>
            </a:r>
          </a:p>
        </p:txBody>
      </p:sp>
      <p:pic>
        <p:nvPicPr>
          <p:cNvPr id="8" name="Picture 7">
            <a:extLst>
              <a:ext uri="{FF2B5EF4-FFF2-40B4-BE49-F238E27FC236}">
                <a16:creationId xmlns:a16="http://schemas.microsoft.com/office/drawing/2014/main" id="{1F378A2E-3FEA-6DC3-AD8E-F06CFC7C3C4F}"/>
              </a:ext>
            </a:extLst>
          </p:cNvPr>
          <p:cNvPicPr>
            <a:picLocks noChangeAspect="1"/>
          </p:cNvPicPr>
          <p:nvPr/>
        </p:nvPicPr>
        <p:blipFill>
          <a:blip r:embed="rId4"/>
          <a:stretch>
            <a:fillRect/>
          </a:stretch>
        </p:blipFill>
        <p:spPr>
          <a:xfrm>
            <a:off x="7928881" y="3316060"/>
            <a:ext cx="3867150" cy="2686050"/>
          </a:xfrm>
          <a:prstGeom prst="rect">
            <a:avLst/>
          </a:prstGeom>
        </p:spPr>
      </p:pic>
    </p:spTree>
    <p:extLst>
      <p:ext uri="{BB962C8B-B14F-4D97-AF65-F5344CB8AC3E}">
        <p14:creationId xmlns:p14="http://schemas.microsoft.com/office/powerpoint/2010/main" val="686176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9050"/>
            <a:ext cx="12192000" cy="6877050"/>
          </a:xfrm>
          <a:prstGeom prst="rect">
            <a:avLst/>
          </a:prstGeom>
          <a:solidFill>
            <a:srgbClr val="FBB8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5" name="图片 4" descr="regfd"/>
          <p:cNvPicPr>
            <a:picLocks noChangeAspect="1"/>
          </p:cNvPicPr>
          <p:nvPr/>
        </p:nvPicPr>
        <p:blipFill>
          <a:blip r:embed="rId3"/>
          <a:stretch>
            <a:fillRect/>
          </a:stretch>
        </p:blipFill>
        <p:spPr>
          <a:xfrm>
            <a:off x="0" y="429260"/>
            <a:ext cx="12192635" cy="5998845"/>
          </a:xfrm>
          <a:prstGeom prst="rect">
            <a:avLst/>
          </a:prstGeom>
        </p:spPr>
      </p:pic>
      <p:sp>
        <p:nvSpPr>
          <p:cNvPr id="8" name="矩形 7"/>
          <p:cNvSpPr/>
          <p:nvPr/>
        </p:nvSpPr>
        <p:spPr>
          <a:xfrm>
            <a:off x="750570" y="-1651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9" name="矩形 8"/>
          <p:cNvSpPr/>
          <p:nvPr/>
        </p:nvSpPr>
        <p:spPr>
          <a:xfrm>
            <a:off x="2320925"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0" name="矩形 9"/>
          <p:cNvSpPr/>
          <p:nvPr/>
        </p:nvSpPr>
        <p:spPr>
          <a:xfrm>
            <a:off x="8422640" y="-1905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1" name="矩形 10"/>
          <p:cNvSpPr/>
          <p:nvPr/>
        </p:nvSpPr>
        <p:spPr>
          <a:xfrm>
            <a:off x="999299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
        <p:nvSpPr>
          <p:cNvPr id="12" name="矩形 11"/>
          <p:cNvSpPr/>
          <p:nvPr/>
        </p:nvSpPr>
        <p:spPr>
          <a:xfrm>
            <a:off x="5327015" y="-21590"/>
            <a:ext cx="1261745" cy="130810"/>
          </a:xfrm>
          <a:prstGeom prst="rect">
            <a:avLst/>
          </a:prstGeom>
          <a:solidFill>
            <a:srgbClr val="F83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3" name="图片 12" descr="未标题-1"/>
          <p:cNvPicPr>
            <a:picLocks noChangeAspect="1"/>
          </p:cNvPicPr>
          <p:nvPr/>
        </p:nvPicPr>
        <p:blipFill>
          <a:blip r:embed="rId4">
            <a:alphaModFix amt="29000"/>
          </a:blip>
          <a:stretch>
            <a:fillRect/>
          </a:stretch>
        </p:blipFill>
        <p:spPr>
          <a:xfrm>
            <a:off x="0" y="-21590"/>
            <a:ext cx="7404735" cy="5565140"/>
          </a:xfrm>
          <a:prstGeom prst="rect">
            <a:avLst/>
          </a:prstGeom>
        </p:spPr>
      </p:pic>
      <p:pic>
        <p:nvPicPr>
          <p:cNvPr id="16" name="图片 15" descr="未标题-3"/>
          <p:cNvPicPr>
            <a:picLocks noChangeAspect="1"/>
          </p:cNvPicPr>
          <p:nvPr/>
        </p:nvPicPr>
        <p:blipFill>
          <a:blip r:embed="rId5"/>
          <a:stretch>
            <a:fillRect/>
          </a:stretch>
        </p:blipFill>
        <p:spPr>
          <a:xfrm>
            <a:off x="10550525" y="347980"/>
            <a:ext cx="1642110" cy="2591435"/>
          </a:xfrm>
          <a:prstGeom prst="rect">
            <a:avLst/>
          </a:prstGeom>
        </p:spPr>
      </p:pic>
      <p:pic>
        <p:nvPicPr>
          <p:cNvPr id="19" name="图片 18" descr="未标题-5"/>
          <p:cNvPicPr>
            <a:picLocks noChangeAspect="1"/>
          </p:cNvPicPr>
          <p:nvPr/>
        </p:nvPicPr>
        <p:blipFill>
          <a:blip r:embed="rId6"/>
          <a:stretch>
            <a:fillRect/>
          </a:stretch>
        </p:blipFill>
        <p:spPr>
          <a:xfrm>
            <a:off x="11254740" y="4396105"/>
            <a:ext cx="787400" cy="635000"/>
          </a:xfrm>
          <a:prstGeom prst="rect">
            <a:avLst/>
          </a:prstGeom>
        </p:spPr>
      </p:pic>
      <p:pic>
        <p:nvPicPr>
          <p:cNvPr id="43" name="图片 42" descr="sfd"/>
          <p:cNvPicPr>
            <a:picLocks noChangeAspect="1"/>
          </p:cNvPicPr>
          <p:nvPr/>
        </p:nvPicPr>
        <p:blipFill>
          <a:blip r:embed="rId7"/>
          <a:stretch>
            <a:fillRect/>
          </a:stretch>
        </p:blipFill>
        <p:spPr>
          <a:xfrm>
            <a:off x="-798830" y="5543550"/>
            <a:ext cx="3119755" cy="1873250"/>
          </a:xfrm>
          <a:prstGeom prst="rect">
            <a:avLst/>
          </a:prstGeom>
        </p:spPr>
      </p:pic>
      <p:pic>
        <p:nvPicPr>
          <p:cNvPr id="15" name="图片 14" descr="未标题-2"/>
          <p:cNvPicPr>
            <a:picLocks noChangeAspect="1"/>
          </p:cNvPicPr>
          <p:nvPr/>
        </p:nvPicPr>
        <p:blipFill>
          <a:blip r:embed="rId8"/>
          <a:stretch>
            <a:fillRect/>
          </a:stretch>
        </p:blipFill>
        <p:spPr>
          <a:xfrm>
            <a:off x="-20320" y="3434080"/>
            <a:ext cx="1588770" cy="2729865"/>
          </a:xfrm>
          <a:prstGeom prst="rect">
            <a:avLst/>
          </a:prstGeom>
        </p:spPr>
      </p:pic>
      <p:pic>
        <p:nvPicPr>
          <p:cNvPr id="45" name="图片 44" descr="sfd"/>
          <p:cNvPicPr>
            <a:picLocks noChangeAspect="1"/>
          </p:cNvPicPr>
          <p:nvPr/>
        </p:nvPicPr>
        <p:blipFill>
          <a:blip r:embed="rId7"/>
          <a:stretch>
            <a:fillRect/>
          </a:stretch>
        </p:blipFill>
        <p:spPr>
          <a:xfrm>
            <a:off x="10148570" y="5429250"/>
            <a:ext cx="3119755" cy="1873250"/>
          </a:xfrm>
          <a:prstGeom prst="rect">
            <a:avLst/>
          </a:prstGeom>
        </p:spPr>
      </p:pic>
      <p:pic>
        <p:nvPicPr>
          <p:cNvPr id="21" name="图片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69605" y="1681223"/>
            <a:ext cx="663575" cy="628730"/>
          </a:xfrm>
          <a:prstGeom prst="rect">
            <a:avLst/>
          </a:prstGeom>
        </p:spPr>
      </p:pic>
      <p:pic>
        <p:nvPicPr>
          <p:cNvPr id="44" name="图片 4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235055" y="2795292"/>
            <a:ext cx="638175" cy="672858"/>
          </a:xfrm>
          <a:prstGeom prst="rect">
            <a:avLst/>
          </a:prstGeom>
        </p:spPr>
      </p:pic>
      <p:pic>
        <p:nvPicPr>
          <p:cNvPr id="49" name="图片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822912" y="4834255"/>
            <a:ext cx="498013" cy="486431"/>
          </a:xfrm>
          <a:prstGeom prst="rect">
            <a:avLst/>
          </a:prstGeom>
        </p:spPr>
      </p:pic>
      <p:pic>
        <p:nvPicPr>
          <p:cNvPr id="53" name="图片 5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980138" y="4834255"/>
            <a:ext cx="638175" cy="552450"/>
          </a:xfrm>
          <a:prstGeom prst="rect">
            <a:avLst/>
          </a:prstGeom>
        </p:spPr>
      </p:pic>
      <p:pic>
        <p:nvPicPr>
          <p:cNvPr id="17" name="Picture 16">
            <a:extLst>
              <a:ext uri="{FF2B5EF4-FFF2-40B4-BE49-F238E27FC236}">
                <a16:creationId xmlns:a16="http://schemas.microsoft.com/office/drawing/2014/main" id="{2F86274C-FA40-4A8B-AA62-38FE93D4D9BB}"/>
              </a:ext>
            </a:extLst>
          </p:cNvPr>
          <p:cNvPicPr>
            <a:picLocks noChangeAspect="1"/>
          </p:cNvPicPr>
          <p:nvPr/>
        </p:nvPicPr>
        <p:blipFill>
          <a:blip r:embed="rId13"/>
          <a:stretch>
            <a:fillRect/>
          </a:stretch>
        </p:blipFill>
        <p:spPr>
          <a:xfrm>
            <a:off x="1980843" y="1866768"/>
            <a:ext cx="8230313" cy="3048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CE_TITLE" val="TOAN.T2.BAI51"/>
  <p:tag name="ISPRING_ULTRA_SCORM_COURSE_ID" val="A4B1B2CC-4BC3-4F9C-9731-677D7DC85572"/>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FFFD\u007F7\uFFFD{5CC6101C-1CAA-4D91-9006-D89E4704E89B}&quot;,&quot;D:\\BÀI GIẢNG ĐIỆN TỬ LỚP 5 - KNTT\\MÔN TOÁN\\TOÁN- TUẦN 25&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TOAN.T2.BAI51"/>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407</TotalTime>
  <Words>422</Words>
  <Application>Microsoft Office PowerPoint</Application>
  <PresentationFormat>Widescreen</PresentationFormat>
  <Paragraphs>42</Paragraphs>
  <Slides>9</Slides>
  <Notes>9</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微软雅黑</vt:lpstr>
      <vt:lpstr>Arial</vt:lpstr>
      <vt:lpstr>Calibri</vt:lpstr>
      <vt:lpstr>Cambria</vt:lpstr>
      <vt:lpstr>等线</vt:lpstr>
      <vt:lpstr>字魂95号-手刻宋</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TOAN.T2.BAI51</dc:title>
  <dc:creator>Thao Tran</dc:creator>
  <cp:lastModifiedBy>Administrator</cp:lastModifiedBy>
  <cp:revision>47</cp:revision>
  <dcterms:created xsi:type="dcterms:W3CDTF">2022-09-13T07:29:09Z</dcterms:created>
  <dcterms:modified xsi:type="dcterms:W3CDTF">2025-03-10T01:14:45Z</dcterms:modified>
</cp:coreProperties>
</file>