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028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99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7638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5512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4919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673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162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</a:t>
            </a:r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400" b="0" i="0" baseline="300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</a:t>
            </a:r>
            <a:r>
              <a:rPr lang="en-US" sz="2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0" i="0" baseline="300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OAN.BAI53.T1"/>
  <p:tag name="ISPRING_ULTRA_SCORM_COURSE_ID" val="D2ECDAD6-B855-4D03-B23C-B395D43148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OAN.BAI53.T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542</Words>
  <Application>Microsoft Office PowerPoint</Application>
  <PresentationFormat>On-screen Show (16:9)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TOAN.BAI53.T1</dc:title>
  <dc:creator>User</dc:creator>
  <cp:lastModifiedBy>Administrator</cp:lastModifiedBy>
  <cp:revision>45</cp:revision>
  <dcterms:created xsi:type="dcterms:W3CDTF">2016-12-25T02:27:54Z</dcterms:created>
  <dcterms:modified xsi:type="dcterms:W3CDTF">2025-03-12T00:52:08Z</dcterms:modified>
</cp:coreProperties>
</file>