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8"/>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4"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65" d="100"/>
          <a:sy n="65" d="100"/>
        </p:scale>
        <p:origin x="85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1</a:t>
            </a:fld>
            <a:endParaRPr lang="en-US"/>
          </a:p>
        </p:txBody>
      </p:sp>
    </p:spTree>
    <p:extLst>
      <p:ext uri="{BB962C8B-B14F-4D97-AF65-F5344CB8AC3E}">
        <p14:creationId xmlns:p14="http://schemas.microsoft.com/office/powerpoint/2010/main" val="50429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14</a:t>
            </a:fld>
            <a:endParaRPr lang="en-US"/>
          </a:p>
        </p:txBody>
      </p:sp>
    </p:spTree>
    <p:extLst>
      <p:ext uri="{BB962C8B-B14F-4D97-AF65-F5344CB8AC3E}">
        <p14:creationId xmlns:p14="http://schemas.microsoft.com/office/powerpoint/2010/main" val="330014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15</a:t>
            </a:fld>
            <a:endParaRPr lang="en-US"/>
          </a:p>
        </p:txBody>
      </p:sp>
    </p:spTree>
    <p:extLst>
      <p:ext uri="{BB962C8B-B14F-4D97-AF65-F5344CB8AC3E}">
        <p14:creationId xmlns:p14="http://schemas.microsoft.com/office/powerpoint/2010/main" val="2491848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16</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2</a:t>
            </a:fld>
            <a:endParaRPr lang="en-US"/>
          </a:p>
        </p:txBody>
      </p:sp>
    </p:spTree>
    <p:extLst>
      <p:ext uri="{BB962C8B-B14F-4D97-AF65-F5344CB8AC3E}">
        <p14:creationId xmlns:p14="http://schemas.microsoft.com/office/powerpoint/2010/main" val="271613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4</a:t>
            </a:fld>
            <a:endParaRPr lang="en-US"/>
          </a:p>
        </p:txBody>
      </p:sp>
    </p:spTree>
    <p:extLst>
      <p:ext uri="{BB962C8B-B14F-4D97-AF65-F5344CB8AC3E}">
        <p14:creationId xmlns:p14="http://schemas.microsoft.com/office/powerpoint/2010/main" val="263464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4279D-ECC5-4DCB-8005-E3BBFFB5D5CB}" type="slidenum">
              <a:rPr lang="en-US" smtClean="0"/>
              <a:t>6</a:t>
            </a:fld>
            <a:endParaRPr lang="en-US"/>
          </a:p>
        </p:txBody>
      </p:sp>
    </p:spTree>
    <p:extLst>
      <p:ext uri="{BB962C8B-B14F-4D97-AF65-F5344CB8AC3E}">
        <p14:creationId xmlns:p14="http://schemas.microsoft.com/office/powerpoint/2010/main" val="34431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2/26/2026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2/26/2026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2/26/2026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2/26/2026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2/26/2026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sv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4"/>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5"/>
          <a:stretch>
            <a:fillRect/>
          </a:stretch>
        </p:blipFill>
        <p:spPr>
          <a:xfrm>
            <a:off x="917345" y="3429000"/>
            <a:ext cx="2371550" cy="3078747"/>
          </a:xfrm>
          <a:prstGeom prst="rect">
            <a:avLst/>
          </a:prstGeom>
        </p:spPr>
      </p:pic>
    </p:spTree>
    <p:custDataLst>
      <p:tags r:id="rId1"/>
    </p:custDataLst>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4">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custDataLst>
      <p:tags r:id="rId1"/>
    </p:custDataLst>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4"/>
          <a:stretch>
            <a:fillRect/>
          </a:stretch>
        </p:blipFill>
        <p:spPr>
          <a:xfrm>
            <a:off x="2438400" y="1370528"/>
            <a:ext cx="7448550" cy="4954071"/>
          </a:xfrm>
          <a:prstGeom prst="rect">
            <a:avLst/>
          </a:prstGeom>
        </p:spPr>
      </p:pic>
    </p:spTree>
    <p:custDataLst>
      <p:tags r:id="rId1"/>
    </p:custDataLst>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custDataLst>
      <p:tags r:id="rId1"/>
    </p:custDataLst>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4"/>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5"/>
          <a:stretch>
            <a:fillRect/>
          </a:stretch>
        </p:blipFill>
        <p:spPr>
          <a:xfrm>
            <a:off x="3901186" y="3919636"/>
            <a:ext cx="5852667" cy="2127688"/>
          </a:xfrm>
          <a:prstGeom prst="rect">
            <a:avLst/>
          </a:prstGeom>
        </p:spPr>
      </p:pic>
    </p:spTree>
    <p:custDataLst>
      <p:tags r:id="rId1"/>
    </p:custDataLst>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8189" y="2455037"/>
            <a:ext cx="3960012" cy="4232128"/>
          </a:xfrm>
          <a:prstGeom prst="rect">
            <a:avLst/>
          </a:prstGeom>
        </p:spPr>
      </p:pic>
    </p:spTree>
    <p:custDataLst>
      <p:tags r:id="rId1"/>
    </p:custDataLst>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4"/>
          <a:stretch>
            <a:fillRect/>
          </a:stretch>
        </p:blipFill>
        <p:spPr>
          <a:xfrm>
            <a:off x="4717656" y="2054194"/>
            <a:ext cx="7474344" cy="3633531"/>
          </a:xfrm>
          <a:prstGeom prst="rect">
            <a:avLst/>
          </a:prstGeom>
        </p:spPr>
      </p:pic>
    </p:spTree>
    <p:custDataLst>
      <p:tags r:id="rId1"/>
    </p:custDataLst>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4"/>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5"/>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custDataLst>
      <p:tags r:id="rId1"/>
    </p:custDataLst>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4"/>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5"/>
          <a:stretch>
            <a:fillRect/>
          </a:stretch>
        </p:blipFill>
        <p:spPr>
          <a:xfrm>
            <a:off x="3733800" y="3429000"/>
            <a:ext cx="5718544" cy="3359187"/>
          </a:xfrm>
          <a:prstGeom prst="rect">
            <a:avLst/>
          </a:prstGeom>
        </p:spPr>
      </p:pic>
    </p:spTree>
    <p:custDataLst>
      <p:tags r:id="rId1"/>
    </p:custDataLst>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4"/>
          <a:stretch>
            <a:fillRect/>
          </a:stretch>
        </p:blipFill>
        <p:spPr>
          <a:xfrm>
            <a:off x="914400" y="1981200"/>
            <a:ext cx="10503021" cy="2521686"/>
          </a:xfrm>
          <a:prstGeom prst="rect">
            <a:avLst/>
          </a:prstGeom>
        </p:spPr>
      </p:pic>
    </p:spTree>
    <p:custDataLst>
      <p:tags r:id="rId1"/>
    </p:custDataLst>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custDataLst>
      <p:tags r:id="rId1"/>
    </p:custDataLst>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5">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custDataLst>
      <p:tags r:id="rId1"/>
    </p:custDataLst>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4"/>
          <a:stretch>
            <a:fillRect/>
          </a:stretch>
        </p:blipFill>
        <p:spPr>
          <a:xfrm>
            <a:off x="1143000" y="1447800"/>
            <a:ext cx="9792190" cy="4343400"/>
          </a:xfrm>
          <a:prstGeom prst="rect">
            <a:avLst/>
          </a:prstGeom>
        </p:spPr>
      </p:pic>
    </p:spTree>
    <p:custDataLst>
      <p:tags r:id="rId1"/>
    </p:custDataLst>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5"/>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3004457"/>
            <a:ext cx="3605769" cy="3853543"/>
          </a:xfrm>
          <a:prstGeom prst="rect">
            <a:avLst/>
          </a:prstGeom>
        </p:spPr>
      </p:pic>
    </p:spTree>
    <p:custDataLst>
      <p:tags r:id="rId1"/>
    </p:custDataLst>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0F23DCA-5D18-4485-8A68-DB7CE1DA313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C\t\uFFFD{473C14D2-AFC8-4BE6-B296-733156DA7F13}&quot;,&quot;D:\\A GA đăng Wb- 5\\TUẦN 2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TVC- Liên kết câu bằng từ ngữ thay th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243DADB-5D4A-4F53-BD94-40C1A84A4A8A}:276"/>
</p:tagLst>
</file>

<file path=ppt/tags/tag11.xml><?xml version="1.0" encoding="utf-8"?>
<p:tagLst xmlns:a="http://schemas.openxmlformats.org/drawingml/2006/main" xmlns:r="http://schemas.openxmlformats.org/officeDocument/2006/relationships" xmlns:p="http://schemas.openxmlformats.org/presentationml/2006/main">
  <p:tag name="GENSWF_SLIDE_UID" val="{8E0D4E53-D78F-45A6-8724-D871F934D6CE}:285"/>
</p:tagLst>
</file>

<file path=ppt/tags/tag12.xml><?xml version="1.0" encoding="utf-8"?>
<p:tagLst xmlns:a="http://schemas.openxmlformats.org/drawingml/2006/main" xmlns:r="http://schemas.openxmlformats.org/officeDocument/2006/relationships" xmlns:p="http://schemas.openxmlformats.org/presentationml/2006/main">
  <p:tag name="GENSWF_SLIDE_UID" val="{7DDE9685-2F97-4394-B65F-1E791E2CD166}:286"/>
</p:tagLst>
</file>

<file path=ppt/tags/tag13.xml><?xml version="1.0" encoding="utf-8"?>
<p:tagLst xmlns:a="http://schemas.openxmlformats.org/drawingml/2006/main" xmlns:r="http://schemas.openxmlformats.org/officeDocument/2006/relationships" xmlns:p="http://schemas.openxmlformats.org/presentationml/2006/main">
  <p:tag name="GENSWF_SLIDE_UID" val="{AAF16110-C105-4147-9F10-C3A020140A72}: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9F78262B-5DCD-49B0-BDB9-620A50EB7FCB}:288"/>
</p:tagLst>
</file>

<file path=ppt/tags/tag15.xml><?xml version="1.0" encoding="utf-8"?>
<p:tagLst xmlns:a="http://schemas.openxmlformats.org/drawingml/2006/main" xmlns:r="http://schemas.openxmlformats.org/officeDocument/2006/relationships" xmlns:p="http://schemas.openxmlformats.org/presentationml/2006/main">
  <p:tag name="GENSWF_SLIDE_UID" val="{9E8A331F-E5AA-42E5-83A4-93C578D43A22}:260"/>
</p:tagLst>
</file>

<file path=ppt/tags/tag16.xml><?xml version="1.0" encoding="utf-8"?>
<p:tagLst xmlns:a="http://schemas.openxmlformats.org/drawingml/2006/main" xmlns:r="http://schemas.openxmlformats.org/officeDocument/2006/relationships" xmlns:p="http://schemas.openxmlformats.org/presentationml/2006/main">
  <p:tag name="GENSWF_SLIDE_UID" val="{1966A11C-0100-42EB-8AD4-615F7480A75F}:272"/>
</p:tagLst>
</file>

<file path=ppt/tags/tag17.xml><?xml version="1.0" encoding="utf-8"?>
<p:tagLst xmlns:a="http://schemas.openxmlformats.org/drawingml/2006/main" xmlns:r="http://schemas.openxmlformats.org/officeDocument/2006/relationships" xmlns:p="http://schemas.openxmlformats.org/presentationml/2006/main">
  <p:tag name="GENSWF_SLIDE_UID" val="{045C451C-D973-492E-8E22-B17583FA0B6F}:274"/>
</p:tagLst>
</file>

<file path=ppt/tags/tag2.xml><?xml version="1.0" encoding="utf-8"?>
<p:tagLst xmlns:a="http://schemas.openxmlformats.org/drawingml/2006/main" xmlns:r="http://schemas.openxmlformats.org/officeDocument/2006/relationships" xmlns:p="http://schemas.openxmlformats.org/presentationml/2006/main">
  <p:tag name="GENSWF_SLIDE_UID" val="{1D8CC10C-7A9E-4750-8660-CDDAB536EB71}:259"/>
</p:tagLst>
</file>

<file path=ppt/tags/tag3.xml><?xml version="1.0" encoding="utf-8"?>
<p:tagLst xmlns:a="http://schemas.openxmlformats.org/drawingml/2006/main" xmlns:r="http://schemas.openxmlformats.org/officeDocument/2006/relationships" xmlns:p="http://schemas.openxmlformats.org/presentationml/2006/main">
  <p:tag name="GENSWF_SLIDE_UID" val="{757AD9D4-86A2-47A0-BA3A-A565D6EF2594}:283"/>
</p:tagLst>
</file>

<file path=ppt/tags/tag4.xml><?xml version="1.0" encoding="utf-8"?>
<p:tagLst xmlns:a="http://schemas.openxmlformats.org/drawingml/2006/main" xmlns:r="http://schemas.openxmlformats.org/officeDocument/2006/relationships" xmlns:p="http://schemas.openxmlformats.org/presentationml/2006/main">
  <p:tag name="GENSWF_SLIDE_UID" val="{4CAAA672-198D-4B16-BE6F-FC2C7107B69C}:257"/>
</p:tagLst>
</file>

<file path=ppt/tags/tag5.xml><?xml version="1.0" encoding="utf-8"?>
<p:tagLst xmlns:a="http://schemas.openxmlformats.org/drawingml/2006/main" xmlns:r="http://schemas.openxmlformats.org/officeDocument/2006/relationships" xmlns:p="http://schemas.openxmlformats.org/presentationml/2006/main">
  <p:tag name="GENSWF_SLIDE_UID" val="{FAD34E5B-C447-4DE3-B8A6-D160961DD1EE}:263"/>
</p:tagLst>
</file>

<file path=ppt/tags/tag6.xml><?xml version="1.0" encoding="utf-8"?>
<p:tagLst xmlns:a="http://schemas.openxmlformats.org/drawingml/2006/main" xmlns:r="http://schemas.openxmlformats.org/officeDocument/2006/relationships" xmlns:p="http://schemas.openxmlformats.org/presentationml/2006/main">
  <p:tag name="GENSWF_SLIDE_UID" val="{4A52A092-34FD-4561-BA8C-15F0443A2FB6}:262"/>
</p:tagLst>
</file>

<file path=ppt/tags/tag7.xml><?xml version="1.0" encoding="utf-8"?>
<p:tagLst xmlns:a="http://schemas.openxmlformats.org/drawingml/2006/main" xmlns:r="http://schemas.openxmlformats.org/officeDocument/2006/relationships" xmlns:p="http://schemas.openxmlformats.org/presentationml/2006/main">
  <p:tag name="GENSWF_SLIDE_UID" val="{BF14D9F3-CBC9-4146-BBD4-94E42866AA3C}:264"/>
</p:tagLst>
</file>

<file path=ppt/tags/tag8.xml><?xml version="1.0" encoding="utf-8"?>
<p:tagLst xmlns:a="http://schemas.openxmlformats.org/drawingml/2006/main" xmlns:r="http://schemas.openxmlformats.org/officeDocument/2006/relationships" xmlns:p="http://schemas.openxmlformats.org/presentationml/2006/main">
  <p:tag name="GENSWF_SLIDE_UID" val="{D4B7E500-FA10-4116-91D3-D85154DD3270}:284"/>
</p:tagLst>
</file>

<file path=ppt/tags/tag9.xml><?xml version="1.0" encoding="utf-8"?>
<p:tagLst xmlns:a="http://schemas.openxmlformats.org/drawingml/2006/main" xmlns:r="http://schemas.openxmlformats.org/officeDocument/2006/relationships" xmlns:p="http://schemas.openxmlformats.org/presentationml/2006/main">
  <p:tag name="GENSWF_SLIDE_UID" val="{B420ED71-FE06-462C-955F-BA2886FC068E}:275"/>
</p:tagLst>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TotalTime>
  <Words>464</Words>
  <Application>Microsoft Office PowerPoint</Application>
  <PresentationFormat>Widescreen</PresentationFormat>
  <Paragraphs>58</Paragraphs>
  <Slides>16</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LTVC- Liên kết câu bằng từ ngữ thay thế</dc:title>
  <dc:creator>Huong Thao - 0972115126</dc:creator>
  <cp:lastModifiedBy>STD_OANH</cp:lastModifiedBy>
  <cp:revision>26</cp:revision>
  <dcterms:created xsi:type="dcterms:W3CDTF">2022-11-10T14:07:48Z</dcterms:created>
  <dcterms:modified xsi:type="dcterms:W3CDTF">2026-02-26T08:23:15Z</dcterms:modified>
</cp:coreProperties>
</file>