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7" r:id="rId2"/>
    <p:sldId id="278" r:id="rId3"/>
    <p:sldId id="279" r:id="rId4"/>
    <p:sldId id="280" r:id="rId5"/>
  </p:sldIdLst>
  <p:sldSz cx="18288000" cy="10287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26"/>
    <a:srgbClr val="0064D2"/>
    <a:srgbClr val="006600"/>
    <a:srgbClr val="F68C89"/>
    <a:srgbClr val="FCFBC7"/>
    <a:srgbClr val="FFCCCC"/>
    <a:srgbClr val="FFFFFF"/>
    <a:srgbClr val="E3667C"/>
    <a:srgbClr val="DC5A78"/>
    <a:srgbClr val="E87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68586-82C9-41B0-BAB6-6B5EA8B4327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7196-E5B0-4902-8382-99C91932B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D7196-E5B0-4902-8382-99C91932B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8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D7196-E5B0-4902-8382-99C91932B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D7196-E5B0-4902-8382-99C91932B6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D7196-E5B0-4902-8382-99C91932B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" Type="http://schemas.openxmlformats.org/officeDocument/2006/relationships/audio" Target="../media/media2.wav"/><Relationship Id="rId16" Type="http://schemas.openxmlformats.org/officeDocument/2006/relationships/image" Target="../media/image4.png"/><Relationship Id="rId20" Type="http://schemas.openxmlformats.org/officeDocument/2006/relationships/image" Target="../media/image14.jpeg"/><Relationship Id="rId1" Type="http://schemas.microsoft.com/office/2007/relationships/media" Target="../media/media2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3.jpeg"/><Relationship Id="rId4" Type="http://schemas.openxmlformats.org/officeDocument/2006/relationships/audio" Target="../media/media3.mp3"/><Relationship Id="rId9" Type="http://schemas.openxmlformats.org/officeDocument/2006/relationships/image" Target="../media/image8.jpe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.png"/><Relationship Id="rId18" Type="http://schemas.openxmlformats.org/officeDocument/2006/relationships/image" Target="../media/image13.jpe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image" Target="../media/image7.png"/><Relationship Id="rId2" Type="http://schemas.openxmlformats.org/officeDocument/2006/relationships/audio" Target="../media/media2.wav"/><Relationship Id="rId16" Type="http://schemas.openxmlformats.org/officeDocument/2006/relationships/image" Target="../media/image4.png"/><Relationship Id="rId1" Type="http://schemas.microsoft.com/office/2007/relationships/media" Target="../media/media2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4.jpeg"/><Relationship Id="rId4" Type="http://schemas.openxmlformats.org/officeDocument/2006/relationships/audio" Target="../media/media3.mp3"/><Relationship Id="rId9" Type="http://schemas.openxmlformats.org/officeDocument/2006/relationships/image" Target="../media/image8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13" y="2101173"/>
            <a:ext cx="10232775" cy="81858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81497-31AD-483D-9BB8-2692E4A1AB15}"/>
              </a:ext>
            </a:extLst>
          </p:cNvPr>
          <p:cNvSpPr/>
          <p:nvPr/>
        </p:nvSpPr>
        <p:spPr>
          <a:xfrm>
            <a:off x="1520663" y="-239564"/>
            <a:ext cx="15246673" cy="2793072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ctr" defTabSz="1371600">
              <a:defRPr/>
            </a:pPr>
            <a:r>
              <a:rPr lang="en-US" sz="17250" b="1" dirty="0" err="1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Bé</a:t>
            </a:r>
            <a:r>
              <a:rPr lang="en-US" sz="17250" b="1" dirty="0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 </a:t>
            </a:r>
            <a:r>
              <a:rPr lang="en-US" sz="17250" b="1" dirty="0" err="1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tập</a:t>
            </a:r>
            <a:r>
              <a:rPr lang="en-US" sz="17250" b="1" dirty="0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 </a:t>
            </a:r>
            <a:r>
              <a:rPr lang="en-US" sz="17250" b="1" dirty="0" err="1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làm</a:t>
            </a:r>
            <a:r>
              <a:rPr lang="en-US" sz="17250" b="1" dirty="0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 </a:t>
            </a:r>
            <a:r>
              <a:rPr lang="en-US" sz="17250" b="1" dirty="0" err="1">
                <a:ln w="762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latin typeface="+mj-lt"/>
              </a:rPr>
              <a:t>bánh</a:t>
            </a:r>
            <a:endParaRPr lang="en-US" sz="17250" b="1" dirty="0">
              <a:ln w="7620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effectLst>
                <a:outerShdw blurRad="114300" dist="114300" dir="2700000" algn="tl" rotWithShape="0">
                  <a:srgbClr val="FF0066"/>
                </a:outerShdw>
              </a:effectLst>
              <a:latin typeface="+mj-lt"/>
            </a:endParaRPr>
          </a:p>
        </p:txBody>
      </p:sp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85772" y="5812568"/>
            <a:ext cx="4185092" cy="45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2029211" y="2168145"/>
            <a:ext cx="4281033" cy="46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14682181" y="2975524"/>
            <a:ext cx="3681500" cy="36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1860907" y="5858892"/>
            <a:ext cx="4182162" cy="40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52" y="9029522"/>
            <a:ext cx="2941211" cy="1114781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85888" y="9282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DFD4"/>
              </a:clrFrom>
              <a:clrTo>
                <a:srgbClr val="FDDF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1429967"/>
            <a:ext cx="9765354" cy="88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8719108" y="878795"/>
            <a:ext cx="8763000" cy="4264706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345484" y="432096"/>
              <a:ext cx="5223652" cy="24929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 defTabSz="1371600">
                <a:defRPr/>
              </a:pPr>
              <a:r>
                <a:rPr lang="en-US" sz="8100" b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Chúng mình cùng</a:t>
              </a:r>
            </a:p>
            <a:p>
              <a:pPr algn="ctr" defTabSz="1371600">
                <a:defRPr/>
              </a:pPr>
              <a:r>
                <a:rPr lang="en-US" sz="8100" b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làm bánh</a:t>
              </a:r>
            </a:p>
            <a:p>
              <a:pPr algn="ctr" defTabSz="1371600">
                <a:defRPr/>
              </a:pPr>
              <a:r>
                <a:rPr lang="en-US" sz="8100" b="1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tặng Mẹ nhé!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381" y="5381360"/>
            <a:ext cx="7559385" cy="53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33724" y="131276"/>
            <a:ext cx="941834" cy="941834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385888" y="9282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764634" y="529938"/>
            <a:ext cx="14973300" cy="3429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1169659" y="1055326"/>
            <a:ext cx="12593292" cy="3385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1371600">
              <a:defRPr/>
            </a:pP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b,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55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371600">
              <a:defRPr/>
            </a:pPr>
            <a:endParaRPr lang="en-US" sz="55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944" y="-105481"/>
            <a:ext cx="6017166" cy="48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65" y="7627245"/>
            <a:ext cx="7709060" cy="2103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7" y="4496473"/>
            <a:ext cx="8372049" cy="2738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4" y="4474337"/>
            <a:ext cx="8079311" cy="274009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6354020" y="7549541"/>
            <a:ext cx="2430327" cy="237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8" y="7589246"/>
            <a:ext cx="8372049" cy="2103303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6224646" y="4737874"/>
            <a:ext cx="2323641" cy="25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7624280" y="4541084"/>
            <a:ext cx="2487783" cy="27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7649031" y="7682812"/>
            <a:ext cx="2139384" cy="20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2205025" y="5246458"/>
            <a:ext cx="5790695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5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xq</a:t>
            </a:r>
            <a:r>
              <a:rPr lang="en-US" sz="5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(a + b) x 2 x 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232280" y="8198565"/>
            <a:ext cx="5590313" cy="84638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5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xq</a:t>
            </a:r>
            <a:r>
              <a:rPr lang="en-US" sz="5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(a + b) x 2 : 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11215466" y="4654185"/>
            <a:ext cx="6018258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 defTabSz="1371600">
              <a:defRPr/>
            </a:pPr>
            <a:endParaRPr lang="en-US" sz="4200" b="1" dirty="0">
              <a:ln w="0"/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11470052" y="8252203"/>
            <a:ext cx="5590313" cy="84638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5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xq</a:t>
            </a:r>
            <a:r>
              <a:rPr lang="en-US" sz="5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(a + b) x 2 : c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67519" y="7032673"/>
            <a:ext cx="731045" cy="7310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2713255" y="3055497"/>
            <a:ext cx="2473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2527774" y="5437623"/>
            <a:ext cx="210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67519" y="2022976"/>
            <a:ext cx="731045" cy="731045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78736" y="7968551"/>
            <a:ext cx="731045" cy="731045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6903" y="8904361"/>
            <a:ext cx="731045" cy="731045"/>
          </a:xfrm>
          <a:prstGeom prst="rect">
            <a:avLst/>
          </a:prstGeom>
        </p:spPr>
      </p:pic>
      <p:pic>
        <p:nvPicPr>
          <p:cNvPr id="40" name="Picture 39">
            <a:hlinkClick r:id="rId17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33724" y="131276"/>
            <a:ext cx="941834" cy="941834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11924" y="5448424"/>
            <a:ext cx="2009397" cy="17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46289" y="7933992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826755" y="5437576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649700" y="7876301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Premium Vector | Set of cupcake cartoon illustration">
            <a:extLst>
              <a:ext uri="{FF2B5EF4-FFF2-40B4-BE49-F238E27FC236}">
                <a16:creationId xmlns:a16="http://schemas.microsoft.com/office/drawing/2014/main" id="{C6E0F3ED-95B5-4C81-966A-41622AA1E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546616" y="-58854"/>
            <a:ext cx="9218571" cy="100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855A3C-8A3C-427A-BCF4-AD714A028B55}"/>
              </a:ext>
            </a:extLst>
          </p:cNvPr>
          <p:cNvSpPr txBox="1"/>
          <p:nvPr/>
        </p:nvSpPr>
        <p:spPr>
          <a:xfrm>
            <a:off x="19297650" y="685800"/>
            <a:ext cx="440055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-Click vào A/B/C/D để ra đáp án.</a:t>
            </a:r>
          </a:p>
          <a:p>
            <a:pPr defTabSz="1371600">
              <a:defRPr/>
            </a:pPr>
            <a:r>
              <a:rPr lang="en-US" sz="4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Click vào cô bé để ra phần quà.</a:t>
            </a:r>
          </a:p>
          <a:p>
            <a:pPr defTabSz="1371600">
              <a:defRPr/>
            </a:pPr>
            <a:r>
              <a:rPr lang="en-US" sz="4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click vào &gt; để qua slide tiếp theo.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11560332" y="5335544"/>
            <a:ext cx="5790695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5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xq</a:t>
            </a:r>
            <a:r>
              <a:rPr lang="en-US" sz="5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(a + b) x  c</a:t>
            </a:r>
          </a:p>
        </p:txBody>
      </p:sp>
    </p:spTree>
    <p:extLst>
      <p:ext uri="{BB962C8B-B14F-4D97-AF65-F5344CB8AC3E}">
        <p14:creationId xmlns:p14="http://schemas.microsoft.com/office/powerpoint/2010/main" val="18340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764634" y="529938"/>
            <a:ext cx="14973300" cy="3429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925941" y="1196596"/>
            <a:ext cx="13557783" cy="18466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613" y="357309"/>
            <a:ext cx="5621018" cy="44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83" y="7669517"/>
            <a:ext cx="7709060" cy="2103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0" y="4427148"/>
            <a:ext cx="7709060" cy="21033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13" y="4426971"/>
            <a:ext cx="7709060" cy="2103303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6193679" y="7899481"/>
            <a:ext cx="2430327" cy="237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" y="7631517"/>
            <a:ext cx="7709060" cy="2103303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5775523" y="4973495"/>
            <a:ext cx="2323641" cy="25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7265295" y="4753447"/>
            <a:ext cx="2487783" cy="27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7116360" y="8137042"/>
            <a:ext cx="2139384" cy="20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165838" y="4922396"/>
            <a:ext cx="5923008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endParaRPr lang="en-US" sz="6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2518582" y="8194901"/>
            <a:ext cx="4554195" cy="184665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1371600">
              <a:defRPr/>
            </a:pPr>
            <a:endParaRPr lang="en-US" sz="6000" b="1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11822236" y="4922396"/>
            <a:ext cx="6151307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2</a:t>
            </a:r>
            <a:endParaRPr lang="en-US" sz="6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11444199" y="8156405"/>
            <a:ext cx="5325240" cy="923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67519" y="6611885"/>
            <a:ext cx="731045" cy="7310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2713255" y="3055497"/>
            <a:ext cx="2473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7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2527774" y="5437623"/>
            <a:ext cx="210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371600">
              <a:defRPr/>
            </a:pP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7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67519" y="2022976"/>
            <a:ext cx="731045" cy="731045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78736" y="7547764"/>
            <a:ext cx="731045" cy="731045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6903" y="8483573"/>
            <a:ext cx="731045" cy="731045"/>
          </a:xfrm>
          <a:prstGeom prst="rect">
            <a:avLst/>
          </a:prstGeom>
        </p:spPr>
      </p:pic>
      <p:pic>
        <p:nvPicPr>
          <p:cNvPr id="40" name="Picture 39">
            <a:hlinkClick r:id="" action="ppaction://noaction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33724" y="131276"/>
            <a:ext cx="941834" cy="941834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6132151" y="5778407"/>
            <a:ext cx="2009397" cy="17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6480754" y="8432007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15901" y="5541215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037139" y="8476815"/>
            <a:ext cx="1638300" cy="16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Premium Vector | Set of cupcake cartoon illustration">
            <a:extLst>
              <a:ext uri="{FF2B5EF4-FFF2-40B4-BE49-F238E27FC236}">
                <a16:creationId xmlns:a16="http://schemas.microsoft.com/office/drawing/2014/main" id="{FE10E0FE-5CBD-4AE1-B86F-068983E5A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4245289" y="717200"/>
            <a:ext cx="8715600" cy="95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AE1123D-6B01-4446-8BD3-0443F00350E2}"/>
              </a:ext>
            </a:extLst>
          </p:cNvPr>
          <p:cNvSpPr txBox="1"/>
          <p:nvPr/>
        </p:nvSpPr>
        <p:spPr>
          <a:xfrm>
            <a:off x="19297650" y="685800"/>
            <a:ext cx="440055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-Click vào A/B/C/D để ra đáp án.</a:t>
            </a:r>
          </a:p>
          <a:p>
            <a:pPr defTabSz="1371600">
              <a:defRPr/>
            </a:pPr>
            <a:r>
              <a:rPr lang="en-US" sz="4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Click vào cô bé để ra phần quà.</a:t>
            </a:r>
          </a:p>
          <a:p>
            <a:pPr defTabSz="1371600">
              <a:defRPr/>
            </a:pPr>
            <a:r>
              <a:rPr lang="en-US" sz="4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click vào &gt; để qua slide tiếp theo.</a:t>
            </a:r>
          </a:p>
        </p:txBody>
      </p:sp>
    </p:spTree>
    <p:extLst>
      <p:ext uri="{BB962C8B-B14F-4D97-AF65-F5344CB8AC3E}">
        <p14:creationId xmlns:p14="http://schemas.microsoft.com/office/powerpoint/2010/main" val="30174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CB4BD03-7FF9-4325-A8D1-B20FB291438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2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2.BAI50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439</TotalTime>
  <Words>208</Words>
  <Application>Microsoft Office PowerPoint</Application>
  <PresentationFormat>Custom</PresentationFormat>
  <Paragraphs>32</Paragraphs>
  <Slides>4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T2.BAI50</dc:title>
  <dc:subject>9Slide.vn</dc:subject>
  <dc:creator>HP</dc:creator>
  <dc:description>9Slide.vn</dc:description>
  <cp:lastModifiedBy>STD_OANH</cp:lastModifiedBy>
  <cp:revision>173</cp:revision>
  <dcterms:created xsi:type="dcterms:W3CDTF">2006-08-16T00:00:00Z</dcterms:created>
  <dcterms:modified xsi:type="dcterms:W3CDTF">2026-02-26T08:10:12Z</dcterms:modified>
  <cp:category>9Slide.vn</cp:category>
  <dc:identifier>DAEwt2jdhJo</dc:identifier>
</cp:coreProperties>
</file>