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9" r:id="rId1"/>
  </p:sldMasterIdLst>
  <p:notesMasterIdLst>
    <p:notesMasterId r:id="rId6"/>
  </p:notesMasterIdLst>
  <p:sldIdLst>
    <p:sldId id="281" r:id="rId2"/>
    <p:sldId id="283" r:id="rId3"/>
    <p:sldId id="284" r:id="rId4"/>
    <p:sldId id="285" r:id="rId5"/>
  </p:sldIdLst>
  <p:sldSz cx="12192000" cy="6858000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64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gif"/><Relationship Id="rId7" Type="http://schemas.openxmlformats.org/officeDocument/2006/relationships/image" Target="../media/image3.png"/><Relationship Id="rId12" Type="http://schemas.openxmlformats.org/officeDocument/2006/relationships/image" Target="../media/image54.sv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23" Type="http://schemas.openxmlformats.org/officeDocument/2006/relationships/image" Target="../media/image12.png"/><Relationship Id="rId10" Type="http://schemas.openxmlformats.org/officeDocument/2006/relationships/image" Target="../media/image52.sv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svg"/><Relationship Id="rId18" Type="http://schemas.openxmlformats.org/officeDocument/2006/relationships/image" Target="../media/image6.pn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7.svg"/><Relationship Id="rId24" Type="http://schemas.openxmlformats.org/officeDocument/2006/relationships/audio" Target="../media/audio2.wav"/><Relationship Id="rId5" Type="http://schemas.openxmlformats.org/officeDocument/2006/relationships/audio" Target="../media/audio2.wav"/><Relationship Id="rId15" Type="http://schemas.openxmlformats.org/officeDocument/2006/relationships/image" Target="../media/image52.svg"/><Relationship Id="rId23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0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0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7.svg"/><Relationship Id="rId24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image" Target="../media/image52.svg"/><Relationship Id="rId23" Type="http://schemas.openxmlformats.org/officeDocument/2006/relationships/audio" Target="../media/audio2.wav"/><Relationship Id="rId10" Type="http://schemas.openxmlformats.org/officeDocument/2006/relationships/image" Target="../media/image7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  <p:tag name="ISPRING_LMS_API_VERSION" val="SCORM 2004 (2nd edition)"/>
  <p:tag name="ISPRING_ULTRA_SCORM_COURSE_ID" val="E68AE6D4-41ED-4B07-9F95-D7C3134603D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RÒ CHƠI BÁN BÁNH MÌ"/>
  <p:tag name="ISPRING_FIRST_PUBLI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</Words>
  <Application>Microsoft Office PowerPoint</Application>
  <PresentationFormat>Widescreen</PresentationFormat>
  <Paragraphs>32</Paragraphs>
  <Slides>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等线</vt:lpstr>
      <vt:lpstr>LNTH-LuoLuoNotangYuanTi 1</vt:lpstr>
      <vt:lpstr>SVN-Gretoon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BÁN BÁNH MÌ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2026-02-26T08:12:16Z</dcterms:modified>
  <cp:category>10NA</cp:category>
  <cp:version>10NA</cp:version>
</cp:coreProperties>
</file>