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heme/themeOverride2.xml" ContentType="application/vnd.openxmlformats-officedocument.themeOverride+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heme/themeOverride4.xml" ContentType="application/vnd.openxmlformats-officedocument.themeOverride+xml"/>
  <Override PartName="/ppt/tags/tag6.xml" ContentType="application/vnd.openxmlformats-officedocument.presentationml.tags+xml"/>
  <Override PartName="/ppt/theme/themeOverride5.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19"/>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85" r:id="rId18"/>
  </p:sldIdLst>
  <p:sldSz cx="12192000" cy="6858000"/>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791" autoAdjust="0"/>
  </p:normalViewPr>
  <p:slideViewPr>
    <p:cSldViewPr snapToGrid="0">
      <p:cViewPr varScale="1">
        <p:scale>
          <a:sx n="64" d="100"/>
          <a:sy n="64" d="100"/>
        </p:scale>
        <p:origin x="8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08A976-40C2-48FE-AF3D-CCCCFE600B38}" type="slidenum">
              <a:rPr lang="en-US" smtClean="0"/>
              <a:t>13</a:t>
            </a:fld>
            <a:endParaRPr lang="en-US"/>
          </a:p>
        </p:txBody>
      </p:sp>
    </p:spTree>
    <p:extLst>
      <p:ext uri="{BB962C8B-B14F-4D97-AF65-F5344CB8AC3E}">
        <p14:creationId xmlns:p14="http://schemas.microsoft.com/office/powerpoint/2010/main" val="356452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2/8/2026</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0.png"/><Relationship Id="rId18" Type="http://schemas.openxmlformats.org/officeDocument/2006/relationships/image" Target="../media/image18.svg"/><Relationship Id="rId26" Type="http://schemas.openxmlformats.org/officeDocument/2006/relationships/image" Target="../media/image18.png"/><Relationship Id="rId3" Type="http://schemas.microsoft.com/office/2007/relationships/media" Target="../media/media1.mp3"/><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tags" Target="../tags/tag3.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themeOverride" Target="../theme/themeOverride1.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16.png"/><Relationship Id="rId5" Type="http://schemas.openxmlformats.org/officeDocument/2006/relationships/slideLayout" Target="../slideLayouts/slideLayout18.xml"/><Relationship Id="rId15" Type="http://schemas.openxmlformats.org/officeDocument/2006/relationships/image" Target="../media/image11.png"/><Relationship Id="rId23" Type="http://schemas.microsoft.com/office/2007/relationships/hdphoto" Target="../media/hdphoto1.wdp"/><Relationship Id="rId28" Type="http://schemas.openxmlformats.org/officeDocument/2006/relationships/image" Target="../media/image20.png"/><Relationship Id="rId10" Type="http://schemas.openxmlformats.org/officeDocument/2006/relationships/image" Target="../media/image10.svg"/><Relationship Id="rId19"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8.png"/><Relationship Id="rId14" Type="http://schemas.openxmlformats.org/officeDocument/2006/relationships/image" Target="../media/image14.svg"/><Relationship Id="rId22" Type="http://schemas.openxmlformats.org/officeDocument/2006/relationships/image" Target="../media/image15.png"/><Relationship Id="rId27"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2.png"/><Relationship Id="rId1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8.png"/><Relationship Id="rId12" Type="http://schemas.openxmlformats.org/officeDocument/2006/relationships/image" Target="../media/image16.svg"/><Relationship Id="rId17" Type="http://schemas.openxmlformats.org/officeDocument/2006/relationships/image" Target="../media/image15.png"/><Relationship Id="rId2" Type="http://schemas.openxmlformats.org/officeDocument/2006/relationships/tags" Target="../tags/tag4.xml"/><Relationship Id="rId16" Type="http://schemas.openxmlformats.org/officeDocument/2006/relationships/image" Target="../media/image20.svg"/><Relationship Id="rId1" Type="http://schemas.openxmlformats.org/officeDocument/2006/relationships/themeOverride" Target="../theme/themeOverride2.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3" Type="http://schemas.openxmlformats.org/officeDocument/2006/relationships/slideLayout" Target="../slideLayouts/slideLayout18.xml"/><Relationship Id="rId7" Type="http://schemas.openxmlformats.org/officeDocument/2006/relationships/image" Target="../media/image8.svg"/><Relationship Id="rId12" Type="http://schemas.openxmlformats.org/officeDocument/2006/relationships/image" Target="../media/image12.png"/><Relationship Id="rId17" Type="http://schemas.openxmlformats.org/officeDocument/2006/relationships/image" Target="../media/image23.png"/><Relationship Id="rId2" Type="http://schemas.openxmlformats.org/officeDocument/2006/relationships/tags" Target="../tags/tag5.xml"/><Relationship Id="rId16" Type="http://schemas.openxmlformats.org/officeDocument/2006/relationships/image" Target="../media/image22.png"/><Relationship Id="rId1" Type="http://schemas.openxmlformats.org/officeDocument/2006/relationships/themeOverride" Target="../theme/themeOverride3.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10.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3" Type="http://schemas.openxmlformats.org/officeDocument/2006/relationships/slideLayout" Target="../slideLayouts/slideLayout18.xml"/><Relationship Id="rId7" Type="http://schemas.openxmlformats.org/officeDocument/2006/relationships/image" Target="../media/image8.svg"/><Relationship Id="rId12" Type="http://schemas.openxmlformats.org/officeDocument/2006/relationships/image" Target="../media/image12.png"/><Relationship Id="rId17" Type="http://schemas.openxmlformats.org/officeDocument/2006/relationships/image" Target="../media/image23.png"/><Relationship Id="rId2" Type="http://schemas.openxmlformats.org/officeDocument/2006/relationships/tags" Target="../tags/tag6.xml"/><Relationship Id="rId16" Type="http://schemas.openxmlformats.org/officeDocument/2006/relationships/image" Target="../media/image22.png"/><Relationship Id="rId1" Type="http://schemas.openxmlformats.org/officeDocument/2006/relationships/themeOverride" Target="../theme/themeOverride4.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10.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3" Type="http://schemas.openxmlformats.org/officeDocument/2006/relationships/slideLayout" Target="../slideLayouts/slideLayout18.xml"/><Relationship Id="rId7" Type="http://schemas.openxmlformats.org/officeDocument/2006/relationships/image" Target="../media/image8.svg"/><Relationship Id="rId12" Type="http://schemas.openxmlformats.org/officeDocument/2006/relationships/image" Target="../media/image12.png"/><Relationship Id="rId2" Type="http://schemas.openxmlformats.org/officeDocument/2006/relationships/tags" Target="../tags/tag7.xml"/><Relationship Id="rId1" Type="http://schemas.openxmlformats.org/officeDocument/2006/relationships/themeOverride" Target="../theme/themeOverride5.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10.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3"/>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4"/>
          <a:stretch>
            <a:fillRect/>
          </a:stretch>
        </p:blipFill>
        <p:spPr>
          <a:xfrm>
            <a:off x="2975587" y="870968"/>
            <a:ext cx="5822185" cy="1414395"/>
          </a:xfrm>
          <a:prstGeom prst="rect">
            <a:avLst/>
          </a:prstGeom>
        </p:spPr>
      </p:pic>
    </p:spTree>
    <p:custDataLst>
      <p:tags r:id="rId1"/>
    </p:custDataLst>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custDataLst>
      <p:tags r:id="rId1"/>
    </p:custDataLst>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smtClean="0">
                <a:solidFill>
                  <a:srgbClr val="FF0000"/>
                </a:solidFill>
                <a:effectLst/>
                <a:latin typeface="Cambria" panose="02040503050406030204" pitchFamily="18" charset="0"/>
                <a:ea typeface="Cambria" panose="02040503050406030204" pitchFamily="18" charset="0"/>
              </a:rPr>
              <a:t>240</a:t>
            </a:r>
            <a:r>
              <a:rPr lang="en-US" sz="3200" i="1" smtClean="0">
                <a:solidFill>
                  <a:srgbClr val="FF0000"/>
                </a:solidFill>
                <a:effectLst/>
                <a:latin typeface="Cambria" panose="02040503050406030204" pitchFamily="18" charset="0"/>
                <a:ea typeface="Cambria" panose="02040503050406030204" pitchFamily="18" charset="0"/>
              </a:rPr>
              <a:t> : 100</a:t>
            </a:r>
            <a:r>
              <a:rPr lang="vi-VN" sz="3200" i="1" smtClean="0">
                <a:solidFill>
                  <a:srgbClr val="FF0000"/>
                </a:solidFill>
                <a:effectLst/>
                <a:latin typeface="Cambria" panose="02040503050406030204" pitchFamily="18" charset="0"/>
                <a:ea typeface="Cambria" panose="02040503050406030204" pitchFamily="18" charset="0"/>
              </a:rPr>
              <a:t> </a:t>
            </a:r>
            <a:r>
              <a:rPr lang="vi-VN" sz="3200" i="1">
                <a:solidFill>
                  <a:srgbClr val="FF0000"/>
                </a:solidFill>
                <a:effectLst/>
                <a:latin typeface="Cambria" panose="02040503050406030204" pitchFamily="18" charset="0"/>
                <a:ea typeface="Cambria" panose="02040503050406030204" pitchFamily="18" charset="0"/>
              </a:rPr>
              <a:t>x </a:t>
            </a:r>
            <a:r>
              <a:rPr lang="vi-VN" sz="3200" i="1" smtClean="0">
                <a:solidFill>
                  <a:srgbClr val="FF0000"/>
                </a:solidFill>
                <a:effectLst/>
                <a:latin typeface="Cambria" panose="02040503050406030204" pitchFamily="18" charset="0"/>
                <a:ea typeface="Cambria" panose="02040503050406030204" pitchFamily="18" charset="0"/>
              </a:rPr>
              <a:t>85 </a:t>
            </a:r>
            <a:r>
              <a:rPr lang="vi-VN" sz="3200" i="1" dirty="0">
                <a:solidFill>
                  <a:srgbClr val="FF0000"/>
                </a:solidFill>
                <a:effectLst/>
                <a:latin typeface="Cambria" panose="02040503050406030204" pitchFamily="18" charset="0"/>
                <a:ea typeface="Cambria" panose="02040503050406030204" pitchFamily="18" charset="0"/>
              </a:rPr>
              <a:t>=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4"/>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5"/>
          <a:stretch>
            <a:fillRect/>
          </a:stretch>
        </p:blipFill>
        <p:spPr>
          <a:xfrm>
            <a:off x="3233612" y="272548"/>
            <a:ext cx="4755292" cy="2743438"/>
          </a:xfrm>
          <a:prstGeom prst="rect">
            <a:avLst/>
          </a:prstGeom>
        </p:spPr>
      </p:pic>
    </p:spTree>
    <p:custDataLst>
      <p:tags r:id="rId1"/>
    </p:custDataLst>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2" cstate="print">
            <a:extLst>
              <a:ext uri="{BEBA8EAE-BF5A-486C-A8C5-ECC9F3942E4B}">
                <a14:imgProps xmlns:a14="http://schemas.microsoft.com/office/drawing/2010/main">
                  <a14:imgLayer r:embed="rId23">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676400" y="539367"/>
            <a:ext cx="828517" cy="828517"/>
          </a:xfrm>
          <a:prstGeom prst="rect">
            <a:avLst/>
          </a:prstGeom>
        </p:spPr>
      </p:pic>
      <p:pic>
        <p:nvPicPr>
          <p:cNvPr id="11" name="Picture 10"/>
          <p:cNvPicPr>
            <a:picLocks noChangeAspect="1"/>
          </p:cNvPicPr>
          <p:nvPr/>
        </p:nvPicPr>
        <p:blipFill>
          <a:blip r:embed="rId25"/>
          <a:stretch>
            <a:fillRect/>
          </a:stretch>
        </p:blipFill>
        <p:spPr>
          <a:xfrm>
            <a:off x="-440577" y="945167"/>
            <a:ext cx="6645216" cy="2115495"/>
          </a:xfrm>
          <a:prstGeom prst="rect">
            <a:avLst/>
          </a:prstGeom>
        </p:spPr>
      </p:pic>
      <p:pic>
        <p:nvPicPr>
          <p:cNvPr id="12" name="Picture 11"/>
          <p:cNvPicPr>
            <a:picLocks noChangeAspect="1"/>
          </p:cNvPicPr>
          <p:nvPr/>
        </p:nvPicPr>
        <p:blipFill>
          <a:blip r:embed="rId26"/>
          <a:stretch>
            <a:fillRect/>
          </a:stretch>
        </p:blipFill>
        <p:spPr>
          <a:xfrm>
            <a:off x="3237037" y="539367"/>
            <a:ext cx="7011008" cy="3078747"/>
          </a:xfrm>
          <a:prstGeom prst="rect">
            <a:avLst/>
          </a:prstGeom>
        </p:spPr>
      </p:pic>
      <p:pic>
        <p:nvPicPr>
          <p:cNvPr id="13" name="Picture 12"/>
          <p:cNvPicPr>
            <a:picLocks noChangeAspect="1"/>
          </p:cNvPicPr>
          <p:nvPr/>
        </p:nvPicPr>
        <p:blipFill>
          <a:blip r:embed="rId27"/>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8"/>
          <a:stretch>
            <a:fillRect/>
          </a:stretch>
        </p:blipFill>
        <p:spPr>
          <a:xfrm>
            <a:off x="3132487" y="3947975"/>
            <a:ext cx="7011008" cy="3078747"/>
          </a:xfrm>
          <a:prstGeom prst="rect">
            <a:avLst/>
          </a:prstGeom>
        </p:spPr>
      </p:pic>
    </p:spTree>
    <p:custDataLst>
      <p:tags r:id="rId2"/>
    </p:custDataLst>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7" cstate="print">
              <a:extLst>
                <a:ext uri="{BEBA8EAE-BF5A-486C-A8C5-ECC9F3942E4B}">
                  <a14:imgProps xmlns:a14="http://schemas.microsoft.com/office/drawing/2010/main">
                    <a14:imgLayer r:embed="rId18">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9"/>
          <a:stretch>
            <a:fillRect/>
          </a:stretch>
        </p:blipFill>
        <p:spPr>
          <a:xfrm>
            <a:off x="2423306" y="90385"/>
            <a:ext cx="7047587" cy="1585097"/>
          </a:xfrm>
          <a:prstGeom prst="rect">
            <a:avLst/>
          </a:prstGeom>
        </p:spPr>
      </p:pic>
    </p:spTree>
    <p:custDataLst>
      <p:tags r:id="rId2"/>
    </p:custDataLst>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6"/>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custDataLst>
      <p:tags r:id="rId2"/>
    </p:custDataLst>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6"/>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custDataLst>
      <p:tags r:id="rId2"/>
    </p:custDataLst>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4"/>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custDataLst>
      <p:tags r:id="rId2"/>
    </p:custDataLst>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3"/>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4"/>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5"/>
          <a:stretch>
            <a:fillRect/>
          </a:stretch>
        </p:blipFill>
        <p:spPr>
          <a:xfrm>
            <a:off x="2843120" y="1583586"/>
            <a:ext cx="5998984" cy="1201016"/>
          </a:xfrm>
          <a:prstGeom prst="rect">
            <a:avLst/>
          </a:prstGeom>
        </p:spPr>
      </p:pic>
    </p:spTree>
    <p:custDataLst>
      <p:tags r:id="rId1"/>
    </p:custDataLst>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3"/>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custDataLst>
      <p:tags r:id="rId1"/>
    </p:custDataLst>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4"/>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9F4749F-8172-400D-AD5D-1C67FE73473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001C\t\uFFFD{473C14D2-AFC8-4BE6-B296-733156DA7F13}&quot;,&quot;D:\\A GA đăng Wb- 5\\TUẦN 2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48- Luyện tập chung-Tiết 2"/>
</p:tagLst>
</file>

<file path=ppt/tags/tag10.xml><?xml version="1.0" encoding="utf-8"?>
<p:tagLst xmlns:a="http://schemas.openxmlformats.org/drawingml/2006/main" xmlns:r="http://schemas.openxmlformats.org/officeDocument/2006/relationships" xmlns:p="http://schemas.openxmlformats.org/presentationml/2006/main">
  <p:tag name="GENSWF_SLIDE_UID" val="{CD4FFC5F-320E-4666-A6D7-61278895D353}:304"/>
</p:tagLst>
</file>

<file path=ppt/tags/tag11.xml><?xml version="1.0" encoding="utf-8"?>
<p:tagLst xmlns:a="http://schemas.openxmlformats.org/drawingml/2006/main" xmlns:r="http://schemas.openxmlformats.org/officeDocument/2006/relationships" xmlns:p="http://schemas.openxmlformats.org/presentationml/2006/main">
  <p:tag name="GENSWF_SLIDE_UID" val="{4564228F-4A1D-4403-BB9E-94A961AFE06A}:305"/>
</p:tagLst>
</file>

<file path=ppt/tags/tag12.xml><?xml version="1.0" encoding="utf-8"?>
<p:tagLst xmlns:a="http://schemas.openxmlformats.org/drawingml/2006/main" xmlns:r="http://schemas.openxmlformats.org/officeDocument/2006/relationships" xmlns:p="http://schemas.openxmlformats.org/presentationml/2006/main">
  <p:tag name="GENSWF_SLIDE_UID" val="{47572674-D152-48A5-997E-264B26E87AE4}:306"/>
</p:tagLst>
</file>

<file path=ppt/tags/tag13.xml><?xml version="1.0" encoding="utf-8"?>
<p:tagLst xmlns:a="http://schemas.openxmlformats.org/drawingml/2006/main" xmlns:r="http://schemas.openxmlformats.org/officeDocument/2006/relationships" xmlns:p="http://schemas.openxmlformats.org/presentationml/2006/main">
  <p:tag name="GENSWF_SLIDE_UID" val="{6C2C4EDC-B937-47A3-A0B9-718E37384767}:307"/>
</p:tagLst>
</file>

<file path=ppt/tags/tag14.xml><?xml version="1.0" encoding="utf-8"?>
<p:tagLst xmlns:a="http://schemas.openxmlformats.org/drawingml/2006/main" xmlns:r="http://schemas.openxmlformats.org/officeDocument/2006/relationships" xmlns:p="http://schemas.openxmlformats.org/presentationml/2006/main">
  <p:tag name="GENSWF_SLIDE_UID" val="{07885E90-415B-42DD-80F7-17227EA7ECD3}:285"/>
</p:tagLst>
</file>

<file path=ppt/tags/tag2.xml><?xml version="1.0" encoding="utf-8"?>
<p:tagLst xmlns:a="http://schemas.openxmlformats.org/drawingml/2006/main" xmlns:r="http://schemas.openxmlformats.org/officeDocument/2006/relationships" xmlns:p="http://schemas.openxmlformats.org/presentationml/2006/main">
  <p:tag name="GENSWF_SLIDE_UID" val="{F675CBA6-D78B-423C-A094-DFF0829E01DB}:258"/>
</p:tagLst>
</file>

<file path=ppt/tags/tag3.xml><?xml version="1.0" encoding="utf-8"?>
<p:tagLst xmlns:a="http://schemas.openxmlformats.org/drawingml/2006/main" xmlns:r="http://schemas.openxmlformats.org/officeDocument/2006/relationships" xmlns:p="http://schemas.openxmlformats.org/presentationml/2006/main">
  <p:tag name="GENSWF_SLIDE_UID" val="{C7BEDC8E-D33D-4125-BA64-7973E695A49B}:274"/>
</p:tagLst>
</file>

<file path=ppt/tags/tag4.xml><?xml version="1.0" encoding="utf-8"?>
<p:tagLst xmlns:a="http://schemas.openxmlformats.org/drawingml/2006/main" xmlns:r="http://schemas.openxmlformats.org/officeDocument/2006/relationships" xmlns:p="http://schemas.openxmlformats.org/presentationml/2006/main">
  <p:tag name="GENSWF_SLIDE_UID" val="{E28712EE-BE6E-4643-A1FD-EDBAE07EA357}:275"/>
</p:tagLst>
</file>

<file path=ppt/tags/tag5.xml><?xml version="1.0" encoding="utf-8"?>
<p:tagLst xmlns:a="http://schemas.openxmlformats.org/drawingml/2006/main" xmlns:r="http://schemas.openxmlformats.org/officeDocument/2006/relationships" xmlns:p="http://schemas.openxmlformats.org/presentationml/2006/main">
  <p:tag name="GENSWF_SLIDE_UID" val="{EA7F72FB-1136-41F3-920D-A17469D92B85}:277"/>
</p:tagLst>
</file>

<file path=ppt/tags/tag6.xml><?xml version="1.0" encoding="utf-8"?>
<p:tagLst xmlns:a="http://schemas.openxmlformats.org/drawingml/2006/main" xmlns:r="http://schemas.openxmlformats.org/officeDocument/2006/relationships" xmlns:p="http://schemas.openxmlformats.org/presentationml/2006/main">
  <p:tag name="GENSWF_SLIDE_UID" val="{580FAC3F-4CA1-401A-A741-7D185EE23984}:278"/>
</p:tagLst>
</file>

<file path=ppt/tags/tag7.xml><?xml version="1.0" encoding="utf-8"?>
<p:tagLst xmlns:a="http://schemas.openxmlformats.org/drawingml/2006/main" xmlns:r="http://schemas.openxmlformats.org/officeDocument/2006/relationships" xmlns:p="http://schemas.openxmlformats.org/presentationml/2006/main">
  <p:tag name="GENSWF_SLIDE_UID" val="{0C9A3402-2D97-4F88-82FE-6922D110D71C}:279"/>
</p:tagLst>
</file>

<file path=ppt/tags/tag8.xml><?xml version="1.0" encoding="utf-8"?>
<p:tagLst xmlns:a="http://schemas.openxmlformats.org/drawingml/2006/main" xmlns:r="http://schemas.openxmlformats.org/officeDocument/2006/relationships" xmlns:p="http://schemas.openxmlformats.org/presentationml/2006/main">
  <p:tag name="GENSWF_SLIDE_UID" val="{6FAF8AAA-1D75-48F5-B237-1D8A86CFD1A5}:284"/>
</p:tagLst>
</file>

<file path=ppt/tags/tag9.xml><?xml version="1.0" encoding="utf-8"?>
<p:tagLst xmlns:a="http://schemas.openxmlformats.org/drawingml/2006/main" xmlns:r="http://schemas.openxmlformats.org/officeDocument/2006/relationships" xmlns:p="http://schemas.openxmlformats.org/presentationml/2006/main">
  <p:tag name="GENSWF_SLIDE_UID" val="{E0EA37AE-7534-4E32-8B6D-F3FF6857F953}:303"/>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D0F2E9-3BA7-4E6C-BD51-A93D8846B442}">
  <ds:schemaRefs>
    <ds:schemaRef ds:uri="http://schemas.microsoft.com/sharepoint/v3/contenttype/forms"/>
  </ds:schemaRefs>
</ds:datastoreItem>
</file>

<file path=customXml/itemProps2.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60426D-5F6E-4987-BA4F-6C073446B5E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1624</TotalTime>
  <Words>397</Words>
  <Application>Microsoft Office PowerPoint</Application>
  <PresentationFormat>Widescreen</PresentationFormat>
  <Paragraphs>40</Paragraphs>
  <Slides>13</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#9Slide05 Bodega Script</vt:lpstr>
      <vt:lpstr>#9Slide07 Altus</vt:lpstr>
      <vt:lpstr>#9Slide07 HoneyCream</vt:lpstr>
      <vt:lpstr>Arial</vt:lpstr>
      <vt:lpstr>Calibri</vt:lpstr>
      <vt:lpstr>Calibri Light</vt:lpstr>
      <vt:lpstr>Cambria</vt:lpstr>
      <vt:lpstr>等线</vt:lpstr>
      <vt:lpstr>等线 Light</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48- Luyện tập chung-Tiết 2</dc:title>
  <dc:creator>Huong Thao - 0972115126</dc:creator>
  <cp:lastModifiedBy>STD_OANH</cp:lastModifiedBy>
  <cp:revision>33</cp:revision>
  <dcterms:created xsi:type="dcterms:W3CDTF">2022-07-12T06:50:44Z</dcterms:created>
  <dcterms:modified xsi:type="dcterms:W3CDTF">2026-02-08T02:58:26Z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