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1"/>
  </p:notesMasterIdLst>
  <p:sldIdLst>
    <p:sldId id="274" r:id="rId6"/>
    <p:sldId id="275" r:id="rId7"/>
    <p:sldId id="277" r:id="rId8"/>
    <p:sldId id="278" r:id="rId9"/>
    <p:sldId id="279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64" d="100"/>
          <a:sy n="64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A976-40C2-48FE-AF3D-CCCCFE600B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7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A976-40C2-48FE-AF3D-CCCCFE600B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7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A976-40C2-48FE-AF3D-CCCCFE600B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2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A976-40C2-48FE-AF3D-CCCCFE600B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8A976-40C2-48FE-AF3D-CCCCFE600B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4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2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7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8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microsoft.com/office/2007/relationships/media" Target="../media/media1.mp3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svg"/><Relationship Id="rId24" Type="http://schemas.microsoft.com/office/2007/relationships/hdphoto" Target="../media/hdphoto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audio" Target="../media/media1.mp3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tags" Target="../tags/tag3.xml"/><Relationship Id="rId16" Type="http://schemas.openxmlformats.org/officeDocument/2006/relationships/image" Target="../media/image11.png"/><Relationship Id="rId20" Type="http://schemas.openxmlformats.org/officeDocument/2006/relationships/image" Target="../media/image1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tags" Target="../tags/tag4.xml"/><Relationship Id="rId16" Type="http://schemas.openxmlformats.org/officeDocument/2006/relationships/image" Target="../media/image20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tags" Target="../tags/tag5.xml"/><Relationship Id="rId16" Type="http://schemas.openxmlformats.org/officeDocument/2006/relationships/image" Target="../media/image20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tags" Target="../tags/tag6.xml"/><Relationship Id="rId16" Type="http://schemas.openxmlformats.org/officeDocument/2006/relationships/image" Target="../media/image21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35 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…?...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35 000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350 000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3 500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3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1 000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+ 234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828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565 dm</a:t>
                </a:r>
                <a:r>
                  <a:rPr lang="vi-VN" sz="5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 5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5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113 dm</a:t>
                </a:r>
                <a:r>
                  <a:rPr lang="vi-VN" sz="44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F4749F-8172-400D-AD5D-1C67FE73473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8- Luyện tập chung-Tiết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BEDC8E-D33D-4125-BA64-7973E695A49B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8712EE-BE6E-4643-A1FD-EDBAE07EA357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7F72FB-1136-41F3-920D-A17469D92B85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0FAC3F-4CA1-401A-A741-7D185EE23984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A3402-2D97-4F88-82FE-6922D110D71C}:279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39b4d614-387f-4869-a043-b320c2c8d43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1626</TotalTime>
  <Words>108</Words>
  <Application>Microsoft Office PowerPoint</Application>
  <PresentationFormat>Widescreen</PresentationFormat>
  <Paragraphs>19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#9Slide05 Bodega Script</vt:lpstr>
      <vt:lpstr>#9Slide07 Altus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Avo</vt:lpstr>
      <vt:lpstr>1_Custom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48- Luyện tập chung-Tiết 2</dc:title>
  <dc:creator>Huong Thao - 0972115126</dc:creator>
  <cp:lastModifiedBy>STD_OANH</cp:lastModifiedBy>
  <cp:revision>34</cp:revision>
  <dcterms:created xsi:type="dcterms:W3CDTF">2022-07-12T06:50:44Z</dcterms:created>
  <dcterms:modified xsi:type="dcterms:W3CDTF">2026-02-08T03:00:10Z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