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9"/>
  </p:notesMasterIdLst>
  <p:sldIdLst>
    <p:sldId id="299" r:id="rId2"/>
    <p:sldId id="268" r:id="rId3"/>
    <p:sldId id="300" r:id="rId4"/>
    <p:sldId id="301" r:id="rId5"/>
    <p:sldId id="302" r:id="rId6"/>
    <p:sldId id="303" r:id="rId7"/>
    <p:sldId id="304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3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1FE7-469E-4B2A-A4A4-F6873D1C68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8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1FE7-469E-4B2A-A4A4-F6873D1C68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99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1FE7-469E-4B2A-A4A4-F6873D1C68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1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1FE7-469E-4B2A-A4A4-F6873D1C68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4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1FE7-469E-4B2A-A4A4-F6873D1C68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1FE7-469E-4B2A-A4A4-F6873D1C68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0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11.png"/><Relationship Id="rId12" Type="http://schemas.openxmlformats.org/officeDocument/2006/relationships/slide" Target="slide5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8.jp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image" Target="../media/image12.png"/><Relationship Id="rId19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25.svg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" action="ppaction://noaction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  <p:tag name="ISPRING_LMS_API_VERSION" val="SCORM 2004 (2nd edition)"/>
  <p:tag name="ISPRING_ULTRA_SCORM_COURCE_TITLE" val="TRO CHOI DON DEP TRUONG HOC"/>
  <p:tag name="ISPRING_ULTRA_SCORM_COURSE_ID" val="ABA1D807-4A2E-40EE-A1E5-68CEB8E56E0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5 - KNTT\\MÔN TOÁN\\Toán- Tuần 2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RO CHOI DON DEP TRUONG HOC"/>
  <p:tag name="ISPRING_FIRST_PUBLI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174</Words>
  <Application>Microsoft Office PowerPoint</Application>
  <PresentationFormat>Widescreen</PresentationFormat>
  <Paragraphs>32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Arial-Rounded</vt:lpstr>
      <vt:lpstr>Calibri</vt:lpstr>
      <vt:lpstr>Calibri Light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 CHOI DON DEP TRUONG HOC</dc:title>
  <dc:subject>HTTA2</dc:subject>
  <dc:creator>Windows User</dc:creator>
  <cp:keywords>HTTA2</cp:keywords>
  <dc:description>HTTA2</dc:description>
  <cp:lastModifiedBy>STD_OANH</cp:lastModifiedBy>
  <cp:revision>38</cp:revision>
  <dcterms:created xsi:type="dcterms:W3CDTF">2022-08-23T00:31:44Z</dcterms:created>
  <dcterms:modified xsi:type="dcterms:W3CDTF">2026-02-08T03:01:51Z</dcterms:modified>
  <cp:category>HTTA2</cp:category>
  <cp:version>HTTA2</cp:version>
</cp:coreProperties>
</file>