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7"/>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61" d="100"/>
          <a:sy n="61"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63335-F450-4BE2-A5F5-6E5ED3A2DFC0}">
  <ds:schemaRefs>
    <ds:schemaRef ds:uri="http://schemas.microsoft.com/office/2006/documentManagement/types"/>
    <ds:schemaRef ds:uri="http://purl.org/dc/terms/"/>
    <ds:schemaRef ds:uri="39b4d614-387f-4869-a043-b320c2c8d43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3.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485</Words>
  <Application>Microsoft Office PowerPoint</Application>
  <PresentationFormat>Widescreen</PresentationFormat>
  <Paragraphs>45</Paragraphs>
  <Slides>29</Slides>
  <Notes>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Aptos</vt:lpstr>
      <vt:lpstr>Aptos Display</vt:lpstr>
      <vt:lpstr>Arial</vt:lpstr>
      <vt:lpstr>Arial-Rounded-Bold</vt:lpstr>
      <vt:lpstr>Calibri</vt:lpstr>
      <vt:lpstr>Calibri Light</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STD_OANH</cp:lastModifiedBy>
  <cp:revision>122</cp:revision>
  <dcterms:created xsi:type="dcterms:W3CDTF">2023-07-30T08:35:16Z</dcterms:created>
  <dcterms:modified xsi:type="dcterms:W3CDTF">2026-02-08T03:03:04Z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