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99" r:id="rId1"/>
  </p:sldMasterIdLst>
  <p:notesMasterIdLst>
    <p:notesMasterId r:id="rId6"/>
  </p:notesMasterIdLst>
  <p:sldIdLst>
    <p:sldId id="281" r:id="rId2"/>
    <p:sldId id="283" r:id="rId3"/>
    <p:sldId id="284" r:id="rId4"/>
    <p:sldId id="285" r:id="rId5"/>
  </p:sldIdLst>
  <p:sldSz cx="12192000" cy="6858000"/>
  <p:notesSz cx="6858000" cy="9144000"/>
  <p:custDataLst>
    <p:tags r:id="rId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AEA9"/>
    <a:srgbClr val="E17711"/>
    <a:srgbClr val="F26D1F"/>
    <a:srgbClr val="FAE9EF"/>
    <a:srgbClr val="EF715A"/>
    <a:srgbClr val="FFC56E"/>
    <a:srgbClr val="54A47B"/>
    <a:srgbClr val="F0715A"/>
    <a:srgbClr val="CA5775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70" d="100"/>
          <a:sy n="70" d="100"/>
        </p:scale>
        <p:origin x="660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tags" Target="tags/tag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487D2-45CC-4F91-960A-71CA4984812C}" type="datetimeFigureOut">
              <a:rPr lang="zh-CN" altLang="en-US" smtClean="0"/>
              <a:t>2026/2/8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23F281-0C37-4970-9E81-0F2E59851FD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82647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23F281-0C37-4970-9E81-0F2E59851FD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6456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414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2783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GV CLICK CHUỘT VÀO KHUNG ĐÁP ÁN </a:t>
            </a:r>
            <a:r>
              <a:rPr lang="en-US" b="1" dirty="0">
                <a:sym typeface="Wingdings" panose="05000000000000000000" pitchFamily="2" charset="2"/>
              </a:rPr>
              <a:t> XUẤT HIỆN KẾT QUẢ ĐÚNG/SAI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D270E69-0D04-4615-8C68-DFE5277347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5116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0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1553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5264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147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056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440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9715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4492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2803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878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FE9E2DF-036F-471E-A775-BC5B6EA4848A}" type="datetimeFigureOut">
              <a:rPr lang="en-US" smtClean="0"/>
              <a:t>2/8/2026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35E5ABB-5119-4367-8BF2-6D6AF0A24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5543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8997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6.png"/><Relationship Id="rId18" Type="http://schemas.openxmlformats.org/officeDocument/2006/relationships/image" Target="../media/image59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0.gif"/><Relationship Id="rId7" Type="http://schemas.openxmlformats.org/officeDocument/2006/relationships/image" Target="../media/image3.png"/><Relationship Id="rId12" Type="http://schemas.openxmlformats.org/officeDocument/2006/relationships/image" Target="../media/image54.svg"/><Relationship Id="rId17" Type="http://schemas.openxmlformats.org/officeDocument/2006/relationships/image" Target="../media/image8.png"/><Relationship Id="rId25" Type="http://schemas.openxmlformats.org/officeDocument/2006/relationships/audio" Target="../media/audio2.wav"/><Relationship Id="rId2" Type="http://schemas.openxmlformats.org/officeDocument/2006/relationships/audio" Target="../media/media1.mp3"/><Relationship Id="rId16" Type="http://schemas.openxmlformats.org/officeDocument/2006/relationships/image" Target="../media/image57.svg"/><Relationship Id="rId20" Type="http://schemas.microsoft.com/office/2007/relationships/hdphoto" Target="../media/hdphoto4.wdp"/><Relationship Id="rId1" Type="http://schemas.microsoft.com/office/2007/relationships/media" Target="../media/media1.mp3"/><Relationship Id="rId6" Type="http://schemas.openxmlformats.org/officeDocument/2006/relationships/audio" Target="../media/audio2.wav"/><Relationship Id="rId11" Type="http://schemas.openxmlformats.org/officeDocument/2006/relationships/image" Target="../media/image5.png"/><Relationship Id="rId24" Type="http://schemas.openxmlformats.org/officeDocument/2006/relationships/audio" Target="../media/audio1.wav"/><Relationship Id="rId5" Type="http://schemas.openxmlformats.org/officeDocument/2006/relationships/audio" Target="../media/audio1.wav"/><Relationship Id="rId15" Type="http://schemas.openxmlformats.org/officeDocument/2006/relationships/image" Target="../media/image7.png"/><Relationship Id="rId23" Type="http://schemas.openxmlformats.org/officeDocument/2006/relationships/image" Target="../media/image12.png"/><Relationship Id="rId10" Type="http://schemas.openxmlformats.org/officeDocument/2006/relationships/image" Target="../media/image52.sv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18" Type="http://schemas.openxmlformats.org/officeDocument/2006/relationships/image" Target="../media/image6.png"/><Relationship Id="rId26" Type="http://schemas.openxmlformats.org/officeDocument/2006/relationships/audio" Target="../media/audio1.wav"/><Relationship Id="rId3" Type="http://schemas.openxmlformats.org/officeDocument/2006/relationships/slideLayout" Target="../slideLayouts/slideLayout1.xml"/><Relationship Id="rId21" Type="http://schemas.microsoft.com/office/2007/relationships/hdphoto" Target="../media/hdphoto5.wdp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54.svg"/><Relationship Id="rId25" Type="http://schemas.openxmlformats.org/officeDocument/2006/relationships/audio" Target="../media/audio3.wav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5.png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7.svg"/><Relationship Id="rId24" Type="http://schemas.openxmlformats.org/officeDocument/2006/relationships/audio" Target="../media/audio2.wav"/><Relationship Id="rId5" Type="http://schemas.openxmlformats.org/officeDocument/2006/relationships/audio" Target="../media/audio2.wav"/><Relationship Id="rId15" Type="http://schemas.openxmlformats.org/officeDocument/2006/relationships/image" Target="../media/image52.svg"/><Relationship Id="rId23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0.gif"/><Relationship Id="rId4" Type="http://schemas.openxmlformats.org/officeDocument/2006/relationships/notesSlide" Target="../notesSlides/notesSlide3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59.svg"/><Relationship Id="rId18" Type="http://schemas.openxmlformats.org/officeDocument/2006/relationships/image" Target="../media/image1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1.png"/><Relationship Id="rId7" Type="http://schemas.openxmlformats.org/officeDocument/2006/relationships/audio" Target="../media/audio1.wav"/><Relationship Id="rId12" Type="http://schemas.openxmlformats.org/officeDocument/2006/relationships/image" Target="../media/image8.png"/><Relationship Id="rId17" Type="http://schemas.openxmlformats.org/officeDocument/2006/relationships/image" Target="../media/image54.svg"/><Relationship Id="rId25" Type="http://schemas.openxmlformats.org/officeDocument/2006/relationships/audio" Target="../media/audio1.wav"/><Relationship Id="rId2" Type="http://schemas.openxmlformats.org/officeDocument/2006/relationships/audio" Target="../media/media1.mp3"/><Relationship Id="rId16" Type="http://schemas.openxmlformats.org/officeDocument/2006/relationships/image" Target="../media/image14.png"/><Relationship Id="rId20" Type="http://schemas.openxmlformats.org/officeDocument/2006/relationships/image" Target="../media/image10.gif"/><Relationship Id="rId1" Type="http://schemas.microsoft.com/office/2007/relationships/media" Target="../media/media1.mp3"/><Relationship Id="rId6" Type="http://schemas.openxmlformats.org/officeDocument/2006/relationships/audio" Target="../media/audio3.wav"/><Relationship Id="rId11" Type="http://schemas.openxmlformats.org/officeDocument/2006/relationships/image" Target="../media/image57.svg"/><Relationship Id="rId24" Type="http://schemas.openxmlformats.org/officeDocument/2006/relationships/audio" Target="../media/audio3.wav"/><Relationship Id="rId5" Type="http://schemas.openxmlformats.org/officeDocument/2006/relationships/audio" Target="../media/audio2.wav"/><Relationship Id="rId15" Type="http://schemas.openxmlformats.org/officeDocument/2006/relationships/image" Target="../media/image52.svg"/><Relationship Id="rId23" Type="http://schemas.openxmlformats.org/officeDocument/2006/relationships/audio" Target="../media/audio2.wav"/><Relationship Id="rId10" Type="http://schemas.openxmlformats.org/officeDocument/2006/relationships/image" Target="../media/image7.png"/><Relationship Id="rId19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microsoft.com/office/2007/relationships/hdphoto" Target="../media/hdphoto2.wdp"/><Relationship Id="rId14" Type="http://schemas.openxmlformats.org/officeDocument/2006/relationships/image" Target="../media/image13.png"/><Relationship Id="rId2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39934" r="-478" b="19222"/>
          <a:stretch/>
        </p:blipFill>
        <p:spPr>
          <a:xfrm>
            <a:off x="-1" y="0"/>
            <a:ext cx="12250271" cy="704625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24" b="89988" l="4891" r="89946">
                        <a14:foregroundMark x1="24864" y1="20730" x2="33424" y2="23557"/>
                        <a14:foregroundMark x1="64810" y1="24146" x2="62636" y2="24264"/>
                        <a14:foregroundMark x1="69429" y1="15665" x2="66848" y2="15077"/>
                        <a14:foregroundMark x1="31386" y1="32391" x2="34511" y2="32744"/>
                        <a14:foregroundMark x1="18478" y1="13192" x2="18478" y2="15077"/>
                        <a14:foregroundMark x1="24592" y1="15077" x2="26630" y2="15077"/>
                        <a14:foregroundMark x1="26223" y1="10365" x2="29755" y2="10012"/>
                        <a14:foregroundMark x1="42935" y1="14959" x2="47011" y2="15077"/>
                        <a14:foregroundMark x1="45380" y1="10247" x2="53804" y2="10012"/>
                        <a14:foregroundMark x1="55163" y1="14959" x2="61277" y2="15312"/>
                        <a14:foregroundMark x1="33832" y1="9776" x2="43342" y2="9069"/>
                        <a14:foregroundMark x1="60598" y1="10365" x2="54212" y2="10012"/>
                        <a14:foregroundMark x1="44429" y1="31920" x2="43207" y2="31213"/>
                        <a14:foregroundMark x1="41984" y1="32391" x2="40489" y2="30978"/>
                        <a14:foregroundMark x1="66168" y1="9658" x2="64674" y2="9187"/>
                        <a14:foregroundMark x1="69429" y1="16843" x2="69429" y2="18846"/>
                        <a14:foregroundMark x1="68750" y1="34158" x2="69429" y2="38634"/>
                        <a14:foregroundMark x1="69429" y1="27797" x2="69429" y2="33333"/>
                        <a14:foregroundMark x1="69158" y1="19552" x2="70109" y2="23557"/>
                        <a14:foregroundMark x1="24592" y1="10601" x2="20788" y2="10012"/>
                        <a14:foregroundMark x1="53804" y1="42521" x2="51223" y2="40400"/>
                        <a14:backgroundMark x1="67527" y1="36278" x2="67120" y2="35925"/>
                        <a14:backgroundMark x1="62772" y1="35689" x2="62092" y2="35453"/>
                        <a14:backgroundMark x1="55571" y1="12603" x2="45109" y2="12956"/>
                        <a14:backgroundMark x1="67255" y1="26502" x2="66576" y2="266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916" y="-539945"/>
            <a:ext cx="7553195" cy="8712857"/>
          </a:xfrm>
          <a:prstGeom prst="rect">
            <a:avLst/>
          </a:prstGeom>
        </p:spPr>
      </p:pic>
      <p:grpSp>
        <p:nvGrpSpPr>
          <p:cNvPr id="18" name="Nhóm 12">
            <a:extLst>
              <a:ext uri="{FF2B5EF4-FFF2-40B4-BE49-F238E27FC236}">
                <a16:creationId xmlns:a16="http://schemas.microsoft.com/office/drawing/2014/main" id="{5E1C5CE2-A947-77DD-BB66-813FE2B58F25}"/>
              </a:ext>
            </a:extLst>
          </p:cNvPr>
          <p:cNvGrpSpPr/>
          <p:nvPr/>
        </p:nvGrpSpPr>
        <p:grpSpPr>
          <a:xfrm>
            <a:off x="4138237" y="3085002"/>
            <a:ext cx="7767283" cy="3515761"/>
            <a:chOff x="1308041" y="1867876"/>
            <a:chExt cx="7260607" cy="3654518"/>
          </a:xfrm>
        </p:grpSpPr>
        <p:sp>
          <p:nvSpPr>
            <p:cNvPr id="19" name="Hộp Văn bản 13">
              <a:extLst>
                <a:ext uri="{FF2B5EF4-FFF2-40B4-BE49-F238E27FC236}">
                  <a16:creationId xmlns:a16="http://schemas.microsoft.com/office/drawing/2014/main" id="{A8B53FDF-9183-25E3-EEE8-23833AD67BE6}"/>
                </a:ext>
              </a:extLst>
            </p:cNvPr>
            <p:cNvSpPr txBox="1"/>
            <p:nvPr/>
          </p:nvSpPr>
          <p:spPr>
            <a:xfrm>
              <a:off x="1308041" y="1907257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381000">
                    <a:solidFill>
                      <a:prstClr val="white"/>
                    </a:solidFill>
                  </a:ln>
                  <a:solidFill>
                    <a:prstClr val="black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 BÁNH MÌ</a:t>
              </a:r>
              <a:endParaRPr kumimoji="0" lang="vi-VN" sz="11000" b="0" i="0" u="none" strike="noStrike" kern="1200" cap="none" spc="0" normalizeH="0" baseline="0" noProof="0" dirty="0">
                <a:ln w="381000">
                  <a:solidFill>
                    <a:prstClr val="white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Hộp Văn bản 14">
              <a:extLst>
                <a:ext uri="{FF2B5EF4-FFF2-40B4-BE49-F238E27FC236}">
                  <a16:creationId xmlns:a16="http://schemas.microsoft.com/office/drawing/2014/main" id="{1157ED18-EBA4-52DE-A5AA-9953BEE8FD11}"/>
                </a:ext>
              </a:extLst>
            </p:cNvPr>
            <p:cNvSpPr txBox="1"/>
            <p:nvPr/>
          </p:nvSpPr>
          <p:spPr>
            <a:xfrm>
              <a:off x="1308041" y="1867876"/>
              <a:ext cx="7260607" cy="361513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FF8F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2B2C7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5B9BD5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98E084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70AD47">
                      <a:lumMod val="20000"/>
                      <a:lumOff val="8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Á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BDACC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N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H 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F7C1D9"/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M</a:t>
              </a:r>
              <a:r>
                <a:rPr kumimoji="0" lang="en-US" sz="11000" b="0" i="0" u="none" strike="noStrike" kern="1200" cap="none" spc="0" normalizeH="0" baseline="0" noProof="0" dirty="0">
                  <a:ln w="28575">
                    <a:solidFill>
                      <a:sysClr val="windowText" lastClr="000000"/>
                    </a:solidFill>
                  </a:ln>
                  <a:solidFill>
                    <a:srgbClr val="ED7D31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Ì</a:t>
              </a:r>
              <a:endParaRPr kumimoji="0" lang="vi-VN" sz="11000" b="0" i="0" u="none" strike="noStrike" kern="1200" cap="none" spc="0" normalizeH="0" baseline="0" noProof="0" dirty="0">
                <a:ln w="28575">
                  <a:solidFill>
                    <a:sysClr val="windowText" lastClr="000000"/>
                  </a:solidFill>
                </a:ln>
                <a:solidFill>
                  <a:srgbClr val="D7E69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31" name="Nhóm 23">
            <a:extLst>
              <a:ext uri="{FF2B5EF4-FFF2-40B4-BE49-F238E27FC236}">
                <a16:creationId xmlns:a16="http://schemas.microsoft.com/office/drawing/2014/main" id="{21689025-61A3-14EC-24BE-F79F7A0EA702}"/>
              </a:ext>
            </a:extLst>
          </p:cNvPr>
          <p:cNvGrpSpPr/>
          <p:nvPr/>
        </p:nvGrpSpPr>
        <p:grpSpPr>
          <a:xfrm>
            <a:off x="5948113" y="2204989"/>
            <a:ext cx="4487163" cy="1722141"/>
            <a:chOff x="3666356" y="4573200"/>
            <a:chExt cx="4280542" cy="1393227"/>
          </a:xfrm>
        </p:grpSpPr>
        <p:sp>
          <p:nvSpPr>
            <p:cNvPr id="32" name="TextBox 67">
              <a:extLst>
                <a:ext uri="{FF2B5EF4-FFF2-40B4-BE49-F238E27FC236}">
                  <a16:creationId xmlns:a16="http://schemas.microsoft.com/office/drawing/2014/main" id="{A2CE281D-9856-7095-3FAE-4107D2F58A47}"/>
                </a:ext>
              </a:extLst>
            </p:cNvPr>
            <p:cNvSpPr txBox="1"/>
            <p:nvPr/>
          </p:nvSpPr>
          <p:spPr>
            <a:xfrm>
              <a:off x="3666356" y="4573200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190500">
                    <a:solidFill>
                      <a:prstClr val="white"/>
                    </a:solidFill>
                    <a:prstDash val="solid"/>
                  </a:ln>
                  <a:solidFill>
                    <a:prstClr val="black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  <p:sp>
          <p:nvSpPr>
            <p:cNvPr id="33" name="TextBox 67">
              <a:extLst>
                <a:ext uri="{FF2B5EF4-FFF2-40B4-BE49-F238E27FC236}">
                  <a16:creationId xmlns:a16="http://schemas.microsoft.com/office/drawing/2014/main" id="{4E2FC697-2A7E-59D7-7BC8-610634E33B6B}"/>
                </a:ext>
              </a:extLst>
            </p:cNvPr>
            <p:cNvSpPr txBox="1"/>
            <p:nvPr/>
          </p:nvSpPr>
          <p:spPr>
            <a:xfrm>
              <a:off x="3666356" y="4584954"/>
              <a:ext cx="4280542" cy="1381473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0" b="0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5D5D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LuoLuoNotangYuanTi 1" pitchFamily="2" charset="-128"/>
                  <a:ea typeface="LNTH-LuoLuoNotangYuanTi 1" pitchFamily="2" charset="-128"/>
                  <a:cs typeface="LNTH-LuoLuoNotangYuanTi 1" pitchFamily="2" charset="-128"/>
                </a:rPr>
                <a:t>TRÒ CHƠI :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4899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148933" y="343701"/>
            <a:ext cx="12703748" cy="2775311"/>
            <a:chOff x="-148932" y="294969"/>
            <a:chExt cx="12703748" cy="2775311"/>
          </a:xfrm>
        </p:grpSpPr>
        <p:grpSp>
          <p:nvGrpSpPr>
            <p:cNvPr id="2" name="Group 1"/>
            <p:cNvGrpSpPr/>
            <p:nvPr/>
          </p:nvGrpSpPr>
          <p:grpSpPr>
            <a:xfrm>
              <a:off x="-148932" y="294969"/>
              <a:ext cx="12063025" cy="2775311"/>
              <a:chOff x="-148932" y="294969"/>
              <a:chExt cx="12063025" cy="2775311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148932" y="1675164"/>
                <a:ext cx="4329641" cy="1395116"/>
                <a:chOff x="1852533" y="4618573"/>
                <a:chExt cx="4329641" cy="1395116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01632" y="463221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1852533" y="4618573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1: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4795521" y="586071"/>
              <a:ext cx="7759295" cy="1215156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6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= ...cm</a:t>
              </a:r>
              <a:r>
                <a:rPr lang="en-US" sz="60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60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3135" y="923850"/>
            <a:ext cx="3458344" cy="203125"/>
            <a:chOff x="383134" y="711275"/>
            <a:chExt cx="3458344" cy="203125"/>
          </a:xfrm>
        </p:grpSpPr>
        <p:sp>
          <p:nvSpPr>
            <p:cNvPr id="28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5" y="72854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127000">
                    <a:solidFill>
                      <a:prstClr val="white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  <p:sp>
          <p:nvSpPr>
            <p:cNvPr id="29" name="TextBox 10">
              <a:extLst>
                <a:ext uri="{FF2B5EF4-FFF2-40B4-BE49-F238E27FC236}">
                  <a16:creationId xmlns:a16="http://schemas.microsoft.com/office/drawing/2014/main" id="{BE89E148-2AC0-7696-E687-3EE5FC6D315E}"/>
                </a:ext>
              </a:extLst>
            </p:cNvPr>
            <p:cNvSpPr txBox="1"/>
            <p:nvPr/>
          </p:nvSpPr>
          <p:spPr>
            <a:xfrm>
              <a:off x="383134" y="711275"/>
              <a:ext cx="3458343" cy="185855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  <a:prstDash val="solid"/>
                  </a:ln>
                  <a:solidFill>
                    <a:srgbClr val="F7C1D9"/>
                  </a:solidFill>
                  <a:effectLst>
                    <a:outerShdw blurRad="12700" dist="38100" dir="2700000" algn="tl" rotWithShape="0">
                      <a:srgbClr val="4472C4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LNTH-Hoa Nho LNTH" pitchFamily="2" charset="0"/>
                  <a:ea typeface="+mn-ea"/>
                  <a:cs typeface="+mn-cs"/>
                </a:rPr>
                <a:t>VÍ DỤ:</a:t>
              </a: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661339"/>
            <a:ext cx="4865720" cy="1509792"/>
            <a:chOff x="56947" y="7199334"/>
            <a:chExt cx="7970686" cy="2323212"/>
          </a:xfrm>
        </p:grpSpPr>
        <p:sp>
          <p:nvSpPr>
            <p:cNvPr id="4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1768476" y="7352362"/>
              <a:ext cx="6259157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1 000</a:t>
              </a:r>
            </a:p>
          </p:txBody>
        </p:sp>
        <p:pic>
          <p:nvPicPr>
            <p:cNvPr id="4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rcRect/>
            <a:stretch>
              <a:fillRect/>
            </a:stretch>
          </p:blipFill>
          <p:spPr>
            <a:xfrm>
              <a:off x="56947" y="7199334"/>
              <a:ext cx="2128643" cy="2323212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25428" y="4698189"/>
            <a:ext cx="5332639" cy="1436089"/>
            <a:chOff x="8718303" y="7056816"/>
            <a:chExt cx="8735558" cy="2209801"/>
          </a:xfrm>
        </p:grpSpPr>
        <p:sp>
          <p:nvSpPr>
            <p:cNvPr id="47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0243658" y="7126016"/>
              <a:ext cx="7210203" cy="2071398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10 000</a:t>
              </a:r>
              <a:endParaRPr kumimoji="0" lang="en-US" sz="90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8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rcRect/>
            <a:stretch>
              <a:fillRect/>
            </a:stretch>
          </p:blipFill>
          <p:spPr>
            <a:xfrm>
              <a:off x="8718303" y="7056816"/>
              <a:ext cx="2010918" cy="2209801"/>
            </a:xfrm>
            <a:prstGeom prst="rect">
              <a:avLst/>
            </a:prstGeom>
          </p:spPr>
        </p:pic>
      </p:grpSp>
      <p:pic>
        <p:nvPicPr>
          <p:cNvPr id="49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5000"/>
                    </a14:imgEffect>
                    <a14:imgEffect>
                      <a14:brightnessContrast bright="-30000" contrast="7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52" y="4775933"/>
            <a:ext cx="1641716" cy="131337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31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100</a:t>
              </a:r>
            </a:p>
          </p:txBody>
        </p:sp>
        <p:pic>
          <p:nvPicPr>
            <p:cNvPr id="32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34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</a:t>
              </a:r>
            </a:p>
          </p:txBody>
        </p:sp>
        <p:pic>
          <p:nvPicPr>
            <p:cNvPr id="35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8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000" b="90000" l="10000" r="90000">
                        <a14:foregroundMark x1="31880" y1="36452" x2="25021" y2="40982"/>
                        <a14:foregroundMark x1="32684" y1="30991" x2="33277" y2="37257"/>
                        <a14:foregroundMark x1="48942" y1="41194" x2="38950" y2="53133"/>
                        <a14:foregroundMark x1="64268" y1="43522" x2="59949" y2="52159"/>
                        <a14:foregroundMark x1="67782" y1="37468" x2="61516" y2="39627"/>
                        <a14:foregroundMark x1="77985" y1="35902" x2="77011" y2="32938"/>
                        <a14:foregroundMark x1="78366" y1="34293" x2="78366" y2="36452"/>
                        <a14:foregroundMark x1="78959" y1="33912" x2="76207" y2="321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121" y="904742"/>
            <a:ext cx="7437581" cy="743758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5017788" y="2463773"/>
            <a:ext cx="2449008" cy="285321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9105774" y="4209203"/>
            <a:ext cx="2278967" cy="2655107"/>
          </a:xfrm>
          <a:prstGeom prst="rect">
            <a:avLst/>
          </a:prstGeom>
        </p:spPr>
      </p:pic>
      <p:pic>
        <p:nvPicPr>
          <p:cNvPr id="38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046105" y="4146570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05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3500"/>
                                </p:stCondLst>
                                <p:childTnLst>
                                  <p:par>
                                    <p:cTn id="25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0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Click" delay="0">
                        <p:tgtEl>
                          <p:spTgt spid="4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" dur="500" tmFilter="0, 0; .2, .5; .8, .5; 1, 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9" dur="250" autoRev="1" fill="hold"/>
                                            <p:tgtEl>
                                              <p:spTgt spid="4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40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500" fill="hold"/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7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8" dur="4414" fill="hold"/>
                                            <p:tgtEl>
                                              <p:spTgt spid="3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9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0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3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5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6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9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31" presetClass="exit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2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5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9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71" dur="500"/>
                                            <p:tgtEl>
                                              <p:spTgt spid="3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2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7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7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7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7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78" presetID="53" presetClass="entr" presetSubtype="16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7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0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1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3" presetID="32" presetClass="emph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4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5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6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7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8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3"/>
                      </p:tgtEl>
                    </p:cond>
                  </p:nextCondLst>
                </p:seq>
                <p:seq concurrent="1" nextAc="seek">
                  <p:cTn id="95" restart="whenNotActive" fill="hold" evtFilter="cancelBubble" nodeType="interactiveSeq">
                    <p:stCondLst>
                      <p:cond evt="onClick" delay="0">
                        <p:tgtEl>
                          <p:spTgt spid="4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6" fill="hold">
                          <p:stCondLst>
                            <p:cond delay="0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9" dur="500" tmFilter="0, 0; .2, .5; .8, .5; 1, 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0" dur="250" autoRev="1" fill="hold"/>
                                            <p:tgtEl>
                                              <p:spTgt spid="46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2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1000"/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6" dur="1000"/>
                                            <p:tgtEl>
                                              <p:spTgt spid="4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6"/>
                      </p:tgtEl>
                    </p:cond>
                  </p:nextCondLst>
                </p:seq>
                <p:seq concurrent="1" nextAc="seek">
                  <p:cTn id="108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9" fill="hold">
                          <p:stCondLst>
                            <p:cond delay="0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2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13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5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7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1000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9" dur="10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seq concurrent="1" nextAc="seek">
                  <p:cTn id="121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2" fill="hold">
                          <p:stCondLst>
                            <p:cond delay="0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5" dur="500" tmFilter="0, 0; .2, .5; .8, .5; 1, 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26" dur="250" autoRev="1" fill="hold"/>
                                            <p:tgtEl>
                                              <p:spTgt spid="3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8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9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1" dur="100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32" dur="10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audio>
                  <p:cMediaNode vol="80000">
                    <p:cTn id="134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8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-20451" y="343701"/>
            <a:ext cx="11934543" cy="2509995"/>
            <a:chOff x="-20450" y="294969"/>
            <a:chExt cx="11934543" cy="2509995"/>
          </a:xfrm>
        </p:grpSpPr>
        <p:grpSp>
          <p:nvGrpSpPr>
            <p:cNvPr id="2" name="Group 1"/>
            <p:cNvGrpSpPr/>
            <p:nvPr/>
          </p:nvGrpSpPr>
          <p:grpSpPr>
            <a:xfrm>
              <a:off x="-20450" y="294969"/>
              <a:ext cx="11934543" cy="2509995"/>
              <a:chOff x="-20450" y="294969"/>
              <a:chExt cx="11934543" cy="2509995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-20450" y="1394217"/>
                <a:ext cx="4314988" cy="1410747"/>
                <a:chOff x="1981015" y="4337626"/>
                <a:chExt cx="4314988" cy="1410747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1981015" y="4366900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15461" y="4337626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2: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3149374" y="539291"/>
              <a:ext cx="874468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9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...cm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1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10900</a:t>
              </a:r>
            </a:p>
          </p:txBody>
        </p:sp>
        <p:pic>
          <p:nvPicPr>
            <p:cNvPr id="19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21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</a:t>
              </a:r>
            </a:p>
          </p:txBody>
        </p:sp>
        <p:pic>
          <p:nvPicPr>
            <p:cNvPr id="22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24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1090</a:t>
              </a:r>
            </a:p>
          </p:txBody>
        </p:sp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31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1 009</a:t>
              </a:r>
            </a:p>
          </p:txBody>
        </p:sp>
        <p:pic>
          <p:nvPicPr>
            <p:cNvPr id="32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26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496" b="96454" l="7979" r="929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28805">
            <a:off x="2925482" y="1384810"/>
            <a:ext cx="6228394" cy="6228394"/>
          </a:xfrm>
          <a:prstGeom prst="rect">
            <a:avLst/>
          </a:prstGeom>
        </p:spPr>
      </p:pic>
      <p:pic>
        <p:nvPicPr>
          <p:cNvPr id="36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679238" y="3301843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69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1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1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2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2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2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0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3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6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1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2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1000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94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6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97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8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9" dur="1000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0" dur="10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04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7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0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1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1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13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14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5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1000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7" dur="10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4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6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0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343701"/>
            <a:ext cx="12877825" cy="2460583"/>
            <a:chOff x="1" y="294969"/>
            <a:chExt cx="12877825" cy="2460583"/>
          </a:xfrm>
        </p:grpSpPr>
        <p:grpSp>
          <p:nvGrpSpPr>
            <p:cNvPr id="2" name="Group 1"/>
            <p:cNvGrpSpPr/>
            <p:nvPr/>
          </p:nvGrpSpPr>
          <p:grpSpPr>
            <a:xfrm>
              <a:off x="1" y="294969"/>
              <a:ext cx="11914092" cy="2460583"/>
              <a:chOff x="1" y="294969"/>
              <a:chExt cx="11914092" cy="2460583"/>
            </a:xfrm>
          </p:grpSpPr>
          <p:sp>
            <p:nvSpPr>
              <p:cNvPr id="9" name="Hình chữ nhật: Góc Tròn 13">
                <a:extLst>
                  <a:ext uri="{FF2B5EF4-FFF2-40B4-BE49-F238E27FC236}">
                    <a16:creationId xmlns:a16="http://schemas.microsoft.com/office/drawing/2014/main" id="{B3661555-36CB-FCE4-454A-B9815472727D}"/>
                  </a:ext>
                </a:extLst>
              </p:cNvPr>
              <p:cNvSpPr/>
              <p:nvPr/>
            </p:nvSpPr>
            <p:spPr>
              <a:xfrm>
                <a:off x="383136" y="294969"/>
                <a:ext cx="11530957" cy="2173912"/>
              </a:xfrm>
              <a:custGeom>
                <a:avLst/>
                <a:gdLst>
                  <a:gd name="connsiteX0" fmla="*/ 0 w 11530957"/>
                  <a:gd name="connsiteY0" fmla="*/ 362326 h 2173912"/>
                  <a:gd name="connsiteX1" fmla="*/ 362326 w 11530957"/>
                  <a:gd name="connsiteY1" fmla="*/ 0 h 2173912"/>
                  <a:gd name="connsiteX2" fmla="*/ 11168631 w 11530957"/>
                  <a:gd name="connsiteY2" fmla="*/ 0 h 2173912"/>
                  <a:gd name="connsiteX3" fmla="*/ 11530957 w 11530957"/>
                  <a:gd name="connsiteY3" fmla="*/ 362326 h 2173912"/>
                  <a:gd name="connsiteX4" fmla="*/ 11530957 w 11530957"/>
                  <a:gd name="connsiteY4" fmla="*/ 1811586 h 2173912"/>
                  <a:gd name="connsiteX5" fmla="*/ 11168631 w 11530957"/>
                  <a:gd name="connsiteY5" fmla="*/ 2173912 h 2173912"/>
                  <a:gd name="connsiteX6" fmla="*/ 362326 w 11530957"/>
                  <a:gd name="connsiteY6" fmla="*/ 2173912 h 2173912"/>
                  <a:gd name="connsiteX7" fmla="*/ 0 w 11530957"/>
                  <a:gd name="connsiteY7" fmla="*/ 1811586 h 2173912"/>
                  <a:gd name="connsiteX8" fmla="*/ 0 w 11530957"/>
                  <a:gd name="connsiteY8" fmla="*/ 362326 h 2173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530957" h="2173912" fill="none" extrusionOk="0">
                    <a:moveTo>
                      <a:pt x="0" y="362326"/>
                    </a:moveTo>
                    <a:cubicBezTo>
                      <a:pt x="-13895" y="163083"/>
                      <a:pt x="161346" y="4960"/>
                      <a:pt x="362326" y="0"/>
                    </a:cubicBezTo>
                    <a:cubicBezTo>
                      <a:pt x="4594817" y="77600"/>
                      <a:pt x="9911360" y="-27269"/>
                      <a:pt x="11168631" y="0"/>
                    </a:cubicBezTo>
                    <a:cubicBezTo>
                      <a:pt x="11379880" y="-14698"/>
                      <a:pt x="11548733" y="167452"/>
                      <a:pt x="11530957" y="362326"/>
                    </a:cubicBezTo>
                    <a:cubicBezTo>
                      <a:pt x="11650298" y="734533"/>
                      <a:pt x="11461025" y="1581505"/>
                      <a:pt x="11530957" y="1811586"/>
                    </a:cubicBezTo>
                    <a:cubicBezTo>
                      <a:pt x="11514320" y="2005185"/>
                      <a:pt x="11338908" y="2187068"/>
                      <a:pt x="11168631" y="2173912"/>
                    </a:cubicBezTo>
                    <a:cubicBezTo>
                      <a:pt x="8916905" y="2223089"/>
                      <a:pt x="3453281" y="2051210"/>
                      <a:pt x="362326" y="2173912"/>
                    </a:cubicBezTo>
                    <a:cubicBezTo>
                      <a:pt x="157406" y="2210876"/>
                      <a:pt x="-15980" y="2025452"/>
                      <a:pt x="0" y="1811586"/>
                    </a:cubicBezTo>
                    <a:cubicBezTo>
                      <a:pt x="11780" y="1092457"/>
                      <a:pt x="-78357" y="1026037"/>
                      <a:pt x="0" y="362326"/>
                    </a:cubicBezTo>
                    <a:close/>
                  </a:path>
                  <a:path w="11530957" h="2173912" stroke="0" extrusionOk="0">
                    <a:moveTo>
                      <a:pt x="0" y="362326"/>
                    </a:moveTo>
                    <a:cubicBezTo>
                      <a:pt x="12417" y="160800"/>
                      <a:pt x="167098" y="-326"/>
                      <a:pt x="362326" y="0"/>
                    </a:cubicBezTo>
                    <a:cubicBezTo>
                      <a:pt x="2766759" y="-129276"/>
                      <a:pt x="6400469" y="-77778"/>
                      <a:pt x="11168631" y="0"/>
                    </a:cubicBezTo>
                    <a:cubicBezTo>
                      <a:pt x="11363877" y="-15498"/>
                      <a:pt x="11527433" y="182538"/>
                      <a:pt x="11530957" y="362326"/>
                    </a:cubicBezTo>
                    <a:cubicBezTo>
                      <a:pt x="11462788" y="649621"/>
                      <a:pt x="11566852" y="1264960"/>
                      <a:pt x="11530957" y="1811586"/>
                    </a:cubicBezTo>
                    <a:cubicBezTo>
                      <a:pt x="11531995" y="2013883"/>
                      <a:pt x="11358891" y="2177258"/>
                      <a:pt x="11168631" y="2173912"/>
                    </a:cubicBezTo>
                    <a:cubicBezTo>
                      <a:pt x="9850207" y="2218132"/>
                      <a:pt x="1969469" y="2144530"/>
                      <a:pt x="362326" y="2173912"/>
                    </a:cubicBezTo>
                    <a:cubicBezTo>
                      <a:pt x="160960" y="2169074"/>
                      <a:pt x="-36377" y="2003286"/>
                      <a:pt x="0" y="1811586"/>
                    </a:cubicBezTo>
                    <a:cubicBezTo>
                      <a:pt x="35307" y="1251542"/>
                      <a:pt x="-43835" y="902575"/>
                      <a:pt x="0" y="362326"/>
                    </a:cubicBezTo>
                    <a:close/>
                  </a:path>
                </a:pathLst>
              </a:custGeom>
              <a:solidFill>
                <a:schemeClr val="bg1"/>
              </a:solidFill>
              <a:ln w="76200">
                <a:solidFill>
                  <a:srgbClr val="C9DB64"/>
                </a:solidFill>
                <a:prstDash val="dash"/>
                <a:extLst>
                  <a:ext uri="{C807C97D-BFC1-408E-A445-0C87EB9F89A2}">
                    <ask:lineSketchStyleProps xmlns="" xmlns:ask="http://schemas.microsoft.com/office/drawing/2018/sketchyshapes" sd="2925326911">
                      <a:prstGeom prst="roundRect">
                        <a:avLst/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0" name="Nhóm 23">
                <a:extLst>
                  <a:ext uri="{FF2B5EF4-FFF2-40B4-BE49-F238E27FC236}">
                    <a16:creationId xmlns:a16="http://schemas.microsoft.com/office/drawing/2014/main" id="{21689025-61A3-14EC-24BE-F79F7A0EA702}"/>
                  </a:ext>
                </a:extLst>
              </p:cNvPr>
              <p:cNvGrpSpPr/>
              <p:nvPr/>
            </p:nvGrpSpPr>
            <p:grpSpPr>
              <a:xfrm>
                <a:off x="1" y="1338850"/>
                <a:ext cx="4280958" cy="1416702"/>
                <a:chOff x="2001466" y="4282259"/>
                <a:chExt cx="4280958" cy="1416702"/>
              </a:xfrm>
            </p:grpSpPr>
            <p:sp>
              <p:nvSpPr>
                <p:cNvPr id="11" name="TextBox 67">
                  <a:extLst>
                    <a:ext uri="{FF2B5EF4-FFF2-40B4-BE49-F238E27FC236}">
                      <a16:creationId xmlns:a16="http://schemas.microsoft.com/office/drawing/2014/main" id="{A2CE281D-9856-7095-3FAE-4107D2F58A47}"/>
                    </a:ext>
                  </a:extLst>
                </p:cNvPr>
                <p:cNvSpPr txBox="1"/>
                <p:nvPr/>
              </p:nvSpPr>
              <p:spPr>
                <a:xfrm>
                  <a:off x="2001466" y="4317488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1" i="0" u="none" strike="noStrike" kern="1200" cap="none" spc="0" normalizeH="0" baseline="0" noProof="0" dirty="0" err="1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1" i="0" u="none" strike="noStrike" kern="1200" cap="none" spc="0" normalizeH="0" baseline="0" noProof="0" dirty="0">
                      <a:ln w="190500">
                        <a:solidFill>
                          <a:prstClr val="white"/>
                        </a:solidFill>
                        <a:prstDash val="solid"/>
                      </a:ln>
                      <a:solidFill>
                        <a:prstClr val="black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  <p:sp>
              <p:nvSpPr>
                <p:cNvPr id="12" name="TextBox 67">
                  <a:extLst>
                    <a:ext uri="{FF2B5EF4-FFF2-40B4-BE49-F238E27FC236}">
                      <a16:creationId xmlns:a16="http://schemas.microsoft.com/office/drawing/2014/main" id="{4E2FC697-2A7E-59D7-7BC8-610634E33B6B}"/>
                    </a:ext>
                  </a:extLst>
                </p:cNvPr>
                <p:cNvSpPr txBox="1"/>
                <p:nvPr/>
              </p:nvSpPr>
              <p:spPr>
                <a:xfrm>
                  <a:off x="2001882" y="4282259"/>
                  <a:ext cx="4280542" cy="138147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prstTxWarp prst="textArchUp">
                    <a:avLst/>
                  </a:prstTxWarp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9000" b="0" i="0" u="none" strike="noStrike" kern="1200" cap="none" spc="0" normalizeH="0" baseline="0" noProof="0" dirty="0" err="1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Câu</a:t>
                  </a:r>
                  <a:r>
                    <a:rPr kumimoji="0" lang="en-US" sz="9000" b="0" i="0" u="none" strike="noStrike" kern="1200" cap="none" spc="0" normalizeH="0" baseline="0" noProof="0" dirty="0">
                      <a:ln w="9525">
                        <a:noFill/>
                        <a:prstDash val="solid"/>
                      </a:ln>
                      <a:solidFill>
                        <a:srgbClr val="FF5D5D"/>
                      </a:solidFill>
                      <a:effectLst>
                        <a:outerShdw blurRad="12700" dist="38100" dir="2700000" algn="tl" rotWithShape="0">
                          <a:srgbClr val="4472C4">
                            <a:lumMod val="60000"/>
                            <a:lumOff val="40000"/>
                          </a:srgbClr>
                        </a:outerShdw>
                      </a:effectLst>
                      <a:uLnTx/>
                      <a:uFillTx/>
                      <a:latin typeface="LNTH-LuoLuoNotangYuanTi 1" pitchFamily="2" charset="-128"/>
                      <a:ea typeface="LNTH-LuoLuoNotangYuanTi 1" pitchFamily="2" charset="-128"/>
                      <a:cs typeface="LNTH-LuoLuoNotangYuanTi 1" pitchFamily="2" charset="-128"/>
                    </a:rPr>
                    <a:t> 3:</a:t>
                  </a:r>
                </a:p>
              </p:txBody>
            </p:sp>
          </p:grp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34B22C0-B9C3-AB33-E036-F58F1DD43359}"/>
                </a:ext>
              </a:extLst>
            </p:cNvPr>
            <p:cNvSpPr txBox="1"/>
            <p:nvPr/>
          </p:nvSpPr>
          <p:spPr>
            <a:xfrm>
              <a:off x="2611215" y="678461"/>
              <a:ext cx="10266611" cy="1103848"/>
            </a:xfrm>
            <a:prstGeom prst="round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 dm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16 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= ….cm</a:t>
              </a:r>
              <a:r>
                <a:rPr lang="en-US" sz="5400" baseline="300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 </a:t>
              </a:r>
              <a:r>
                <a:rPr lang="en-US" sz="54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là</a:t>
              </a:r>
              <a:r>
                <a:rPr lang="en-US" sz="54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  <a:endParaRPr lang="en-US" sz="54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78336612-F495-ED65-75A8-0F467FCAC213}"/>
              </a:ext>
            </a:extLst>
          </p:cNvPr>
          <p:cNvGrpSpPr/>
          <p:nvPr/>
        </p:nvGrpSpPr>
        <p:grpSpPr>
          <a:xfrm>
            <a:off x="383135" y="2542980"/>
            <a:ext cx="4865720" cy="1603590"/>
            <a:chOff x="-983096" y="4306632"/>
            <a:chExt cx="6406490" cy="2078381"/>
          </a:xfrm>
        </p:grpSpPr>
        <p:sp>
          <p:nvSpPr>
            <p:cNvPr id="46" name="a">
              <a:extLst>
                <a:ext uri="{FF2B5EF4-FFF2-40B4-BE49-F238E27FC236}">
                  <a16:creationId xmlns:a16="http://schemas.microsoft.com/office/drawing/2014/main" id="{EF361B2F-4AD3-0677-319F-3460F1CEBEA6}"/>
                </a:ext>
              </a:extLst>
            </p:cNvPr>
            <p:cNvSpPr/>
            <p:nvPr/>
          </p:nvSpPr>
          <p:spPr>
            <a:xfrm>
              <a:off x="655801" y="4546451"/>
              <a:ext cx="4767593" cy="1838562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316</a:t>
              </a:r>
            </a:p>
          </p:txBody>
        </p:sp>
        <p:pic>
          <p:nvPicPr>
            <p:cNvPr id="47" name="Picture 4">
              <a:extLst>
                <a:ext uri="{FF2B5EF4-FFF2-40B4-BE49-F238E27FC236}">
                  <a16:creationId xmlns:a16="http://schemas.microsoft.com/office/drawing/2014/main" id="{3A52F71A-6E1C-29E3-B23E-6E0A0B7702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-983096" y="4306632"/>
              <a:ext cx="1803591" cy="1998441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8A89EED-70B6-F120-465E-37E1ACC821B7}"/>
              </a:ext>
            </a:extLst>
          </p:cNvPr>
          <p:cNvGrpSpPr/>
          <p:nvPr/>
        </p:nvGrpSpPr>
        <p:grpSpPr>
          <a:xfrm>
            <a:off x="6493595" y="2653667"/>
            <a:ext cx="5464472" cy="1685579"/>
            <a:chOff x="8804714" y="4447253"/>
            <a:chExt cx="7194843" cy="2184644"/>
          </a:xfrm>
        </p:grpSpPr>
        <p:sp>
          <p:nvSpPr>
            <p:cNvPr id="49" name="b">
              <a:extLst>
                <a:ext uri="{FF2B5EF4-FFF2-40B4-BE49-F238E27FC236}">
                  <a16:creationId xmlns:a16="http://schemas.microsoft.com/office/drawing/2014/main" id="{58B2C650-1CC2-929E-B9A9-18C31B8740E5}"/>
                </a:ext>
              </a:extLst>
            </p:cNvPr>
            <p:cNvSpPr/>
            <p:nvPr/>
          </p:nvSpPr>
          <p:spPr>
            <a:xfrm>
              <a:off x="10332300" y="4622054"/>
              <a:ext cx="5667257" cy="1833506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5500" b="1" dirty="0">
                  <a:solidFill>
                    <a:srgbClr val="009999"/>
                  </a:solidFill>
                  <a:latin typeface="Calibri" panose="020F0502020204030204"/>
                </a:rPr>
                <a:t>3 106</a:t>
              </a:r>
              <a:endPara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999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50" name="Picture 11">
              <a:extLst>
                <a:ext uri="{FF2B5EF4-FFF2-40B4-BE49-F238E27FC236}">
                  <a16:creationId xmlns:a16="http://schemas.microsoft.com/office/drawing/2014/main" id="{AA202D36-FE70-E9C4-14E5-EEC7E58ABF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8804714" y="4447253"/>
              <a:ext cx="1963449" cy="2184644"/>
            </a:xfrm>
            <a:prstGeom prst="rect">
              <a:avLst/>
            </a:prstGeom>
          </p:spPr>
        </p:pic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8F3B9162-783E-4BCC-1BC5-A7955DD08F99}"/>
              </a:ext>
            </a:extLst>
          </p:cNvPr>
          <p:cNvGrpSpPr/>
          <p:nvPr/>
        </p:nvGrpSpPr>
        <p:grpSpPr>
          <a:xfrm>
            <a:off x="383135" y="4731204"/>
            <a:ext cx="4865720" cy="1646772"/>
            <a:chOff x="2147103" y="4634992"/>
            <a:chExt cx="6406490" cy="2134345"/>
          </a:xfrm>
        </p:grpSpPr>
        <p:sp>
          <p:nvSpPr>
            <p:cNvPr id="52" name="c">
              <a:extLst>
                <a:ext uri="{FF2B5EF4-FFF2-40B4-BE49-F238E27FC236}">
                  <a16:creationId xmlns:a16="http://schemas.microsoft.com/office/drawing/2014/main" id="{7BBF831F-5501-9367-806D-24D63CE6BB82}"/>
                </a:ext>
              </a:extLst>
            </p:cNvPr>
            <p:cNvSpPr/>
            <p:nvPr/>
          </p:nvSpPr>
          <p:spPr>
            <a:xfrm>
              <a:off x="3626200" y="4759487"/>
              <a:ext cx="4927393" cy="1945935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3 160</a:t>
              </a:r>
            </a:p>
          </p:txBody>
        </p:sp>
        <p:pic>
          <p:nvPicPr>
            <p:cNvPr id="53" name="Picture 12">
              <a:extLst>
                <a:ext uri="{FF2B5EF4-FFF2-40B4-BE49-F238E27FC236}">
                  <a16:creationId xmlns:a16="http://schemas.microsoft.com/office/drawing/2014/main" id="{2EB48C9B-85B6-9CAF-2C1E-56AEF9465E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147103" y="4634992"/>
              <a:ext cx="1955593" cy="2134345"/>
            </a:xfrm>
            <a:prstGeom prst="rect">
              <a:avLst/>
            </a:prstGeom>
          </p:spPr>
        </p:pic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29C2B4B-B39F-A5A3-576D-3D1C1D40D3C2}"/>
              </a:ext>
            </a:extLst>
          </p:cNvPr>
          <p:cNvGrpSpPr/>
          <p:nvPr/>
        </p:nvGrpSpPr>
        <p:grpSpPr>
          <a:xfrm>
            <a:off x="6605186" y="4731204"/>
            <a:ext cx="5308906" cy="1646772"/>
            <a:chOff x="10324068" y="7196308"/>
            <a:chExt cx="7873646" cy="2372790"/>
          </a:xfrm>
        </p:grpSpPr>
        <p:sp>
          <p:nvSpPr>
            <p:cNvPr id="55" name="d">
              <a:extLst>
                <a:ext uri="{FF2B5EF4-FFF2-40B4-BE49-F238E27FC236}">
                  <a16:creationId xmlns:a16="http://schemas.microsoft.com/office/drawing/2014/main" id="{FFC752B8-A2D1-61FB-BBA2-3041CE152CFD}"/>
                </a:ext>
              </a:extLst>
            </p:cNvPr>
            <p:cNvSpPr/>
            <p:nvPr/>
          </p:nvSpPr>
          <p:spPr>
            <a:xfrm>
              <a:off x="11831654" y="7334711"/>
              <a:ext cx="6366060" cy="2071397"/>
            </a:xfrm>
            <a:prstGeom prst="roundRect">
              <a:avLst/>
            </a:prstGeom>
            <a:solidFill>
              <a:srgbClr val="FFF7A7"/>
            </a:solidFill>
            <a:ln w="76200">
              <a:solidFill>
                <a:srgbClr val="59533B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500" b="1" i="0" u="none" strike="noStrike" kern="1200" cap="none" spc="0" normalizeH="0" baseline="0" noProof="0" dirty="0">
                  <a:ln>
                    <a:noFill/>
                  </a:ln>
                  <a:solidFill>
                    <a:srgbClr val="0099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3 016</a:t>
              </a:r>
            </a:p>
          </p:txBody>
        </p:sp>
        <p:pic>
          <p:nvPicPr>
            <p:cNvPr id="56" name="Picture 13">
              <a:extLst>
                <a:ext uri="{FF2B5EF4-FFF2-40B4-BE49-F238E27FC236}">
                  <a16:creationId xmlns:a16="http://schemas.microsoft.com/office/drawing/2014/main" id="{115DBC70-2450-9BC7-4B24-8339B72C4A3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10324068" y="7196308"/>
              <a:ext cx="2159239" cy="237279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 r="44077"/>
          <a:stretch/>
        </p:blipFill>
        <p:spPr>
          <a:xfrm>
            <a:off x="3248255" y="1415629"/>
            <a:ext cx="6407996" cy="5893068"/>
          </a:xfrm>
          <a:prstGeom prst="rect">
            <a:avLst/>
          </a:prstGeom>
        </p:spPr>
      </p:pic>
      <p:pic>
        <p:nvPicPr>
          <p:cNvPr id="57" name="Đúng">
            <a:extLst>
              <a:ext uri="{FF2B5EF4-FFF2-40B4-BE49-F238E27FC236}">
                <a16:creationId xmlns:a16="http://schemas.microsoft.com/office/drawing/2014/main" id="{D3DA7254-BAEF-E06A-35BB-E86419E540B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364" y="4893469"/>
            <a:ext cx="1975704" cy="158056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2975" flipH="1">
            <a:off x="431710" y="2419044"/>
            <a:ext cx="2449008" cy="285321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77025">
            <a:off x="4519696" y="4164474"/>
            <a:ext cx="2278967" cy="2655107"/>
          </a:xfrm>
          <a:prstGeom prst="rect">
            <a:avLst/>
          </a:prstGeom>
        </p:spPr>
      </p:pic>
      <p:pic>
        <p:nvPicPr>
          <p:cNvPr id="2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6AFA472D-4927-7FD5-A543-47565ED17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5092043" y="-816634"/>
            <a:ext cx="609600" cy="6096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505703" y="1708129"/>
            <a:ext cx="4642511" cy="288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980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 p14:presetBounceEnd="70667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667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667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0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+.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21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6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5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0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" fill="hold">
                          <p:stCondLst>
                            <p:cond delay="0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" dur="500" tmFilter="0, 0; .2, .5; .8, .5; 1, 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5" dur="250" autoRev="1" fill="hold"/>
                                            <p:tgtEl>
                                              <p:spTgt spid="4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6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7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38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41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43" restart="whenNotActive" fill="hold" evtFilter="cancelBubble" nodeType="interactiveSeq">
                    <p:stCondLst>
                      <p:cond evt="onClick" delay="0">
                        <p:tgtEl>
                          <p:spTgt spid="5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" fill="hold">
                          <p:stCondLst>
                            <p:cond delay="0"/>
                          </p:stCondLst>
                          <p:childTnLst>
                            <p:par>
                              <p:cTn id="4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 tmFilter="0, 0; .2, .5; .8, .5; 1, 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48" dur="250" autoRev="1" fill="hold"/>
                                            <p:tgtEl>
                                              <p:spTgt spid="51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51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54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1"/>
                      </p:tgtEl>
                    </p:cond>
                  </p:nextCondLst>
                </p:seq>
                <p:seq concurrent="1" nextAc="seek">
                  <p:cTn id="56" restart="whenNotActive" fill="hold" evtFilter="cancelBubble" nodeType="interactiveSeq">
                    <p:stCondLst>
                      <p:cond evt="onClick" delay="0">
                        <p:tgtEl>
                          <p:spTgt spid="4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" fill="hold">
                          <p:stCondLst>
                            <p:cond delay="0"/>
                          </p:stCondLst>
                          <p:childTnLst>
                            <p:par>
                              <p:cTn id="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" presetID="26" presetClass="emph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" dur="500" tmFilter="0, 0; .2, .5; .8, .5; 1, 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61" dur="250" autoRev="1" fill="hold"/>
                                            <p:tgtEl>
                                              <p:spTgt spid="48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3" name="hammer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3" presetID="3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64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5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6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67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8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8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5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26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 tmFilter="0, 0; .2, .5; .8, .5; 1, 0"/>
                                            <p:tgtEl>
                                              <p:spTgt spid="54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74" dur="250" autoRev="1" fill="hold"/>
                                            <p:tgtEl>
                                              <p:spTgt spid="54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4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49" presetClass="entr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7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8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9" dur="5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5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2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83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4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85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86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87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8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89" dur="4414" fill="hold"/>
                                            <p:tgtEl>
                                              <p:spTgt spid="2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9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2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3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1000"/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05" dur="10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6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07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08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9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0" dur="1000"/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11" dur="10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3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5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6" dur="5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7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8" presetID="32" presetClass="emph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19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0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1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22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23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24" presetID="31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>
                                            <p:cTn id="125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w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h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1000"/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9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out" filter="fade">
                                          <p:cBhvr>
                                            <p:cTn id="128" dur="10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4"/>
                      </p:tgtEl>
                    </p:cond>
                  </p:nextCondLst>
                </p:seq>
                <p:audio>
                  <p:cMediaNode vol="80000">
                    <p:cTn id="1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4712519"/>
  <p:tag name="ISPRING_LMS_API_VERSION" val="SCORM 2004 (2nd edition)"/>
  <p:tag name="ISPRING_ULTRA_SCORM_COURSE_ID" val="E68AE6D4-41ED-4B07-9F95-D7C3134603D0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007F7\uFFFD{5CC6101C-1CAA-4D91-9006-D89E4704E89B}&quot;,&quot;D:\\BÀI GIẢNG ĐIỆN TỬ LỚP 5 - KNTT\\MÔN TOÁN\\Toán- Tuần 22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}"/>
  <p:tag name="ISPRING_SCORM_RATE_SLIDES" val="0"/>
  <p:tag name="ISPRING_SCORM_RATE_QUIZZES" val="0"/>
  <p:tag name="ISPRING_SCORM_PASSING_SCORE" val="0.000000"/>
  <p:tag name="ISPRING_CURRENT_PLAYER_ID" val="universal"/>
  <p:tag name="ISPRING_PRESENTATION_TITLE" val="TRÒ CHƠI BÁN BÁNH MÌ"/>
  <p:tag name="ISPRING_FIRST_PUBLISH" val="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107</Words>
  <Application>Microsoft Office PowerPoint</Application>
  <PresentationFormat>Widescreen</PresentationFormat>
  <Paragraphs>34</Paragraphs>
  <Slides>4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4" baseType="lpstr">
      <vt:lpstr>Arial</vt:lpstr>
      <vt:lpstr>Calibri</vt:lpstr>
      <vt:lpstr>Calibri Light</vt:lpstr>
      <vt:lpstr>Cambria</vt:lpstr>
      <vt:lpstr>等线</vt:lpstr>
      <vt:lpstr>LNTH-Hoa Nho LNTH</vt:lpstr>
      <vt:lpstr>LNTH-LuoLuoNotangYuanTi 1</vt:lpstr>
      <vt:lpstr>SVN-Gretoon</vt:lpstr>
      <vt:lpstr>Wingdings</vt:lpstr>
      <vt:lpstr>2_Office Theme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TRÒ CHƠI BÁN BÁNH MÌ</dc:title>
  <dc:subject>10NA</dc:subject>
  <dc:creator/>
  <cp:keywords>10NA</cp:keywords>
  <dc:description>10NA</dc:description>
  <cp:lastModifiedBy/>
  <cp:revision>1</cp:revision>
  <dcterms:created xsi:type="dcterms:W3CDTF">2022-03-07T11:00:09Z</dcterms:created>
  <dcterms:modified xsi:type="dcterms:W3CDTF">2026-02-08T03:30:21Z</dcterms:modified>
  <cp:category>10NA</cp:category>
  <cp:version>10NA</cp:version>
</cp:coreProperties>
</file>