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317" r:id="rId6"/>
    <p:sldId id="261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A9"/>
    <a:srgbClr val="E17711"/>
    <a:srgbClr val="F26D1F"/>
    <a:srgbClr val="FAE9EF"/>
    <a:srgbClr val="EF715A"/>
    <a:srgbClr val="FFC56E"/>
    <a:srgbClr val="54A47B"/>
    <a:srgbClr val="F0715A"/>
    <a:srgbClr val="CA57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3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0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8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6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4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4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gif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18" Type="http://schemas.openxmlformats.org/officeDocument/2006/relationships/slide" Target="slide6.xml"/><Relationship Id="rId26" Type="http://schemas.openxmlformats.org/officeDocument/2006/relationships/image" Target="../media/image7.png"/><Relationship Id="rId3" Type="http://schemas.openxmlformats.org/officeDocument/2006/relationships/audio" Target="NULL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1.jp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5" Type="http://schemas.openxmlformats.org/officeDocument/2006/relationships/image" Target="../media/image29.svg"/><Relationship Id="rId2" Type="http://schemas.openxmlformats.org/officeDocument/2006/relationships/audio" Target="../media/media2.mp3"/><Relationship Id="rId16" Type="http://schemas.openxmlformats.org/officeDocument/2006/relationships/slide" Target="slide5.xml"/><Relationship Id="rId20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6.gif"/><Relationship Id="rId24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23" Type="http://schemas.openxmlformats.org/officeDocument/2006/relationships/image" Target="../media/image27.svg"/><Relationship Id="rId10" Type="http://schemas.openxmlformats.org/officeDocument/2006/relationships/image" Target="../media/image4.png"/><Relationship Id="rId19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openxmlformats.org/officeDocument/2006/relationships/image" Target="../media/image3.png"/><Relationship Id="rId14" Type="http://schemas.openxmlformats.org/officeDocument/2006/relationships/slide" Target="slide4.xml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microsoft.com/office/2007/relationships/hdphoto" Target="../media/hdphoto3.wdp"/><Relationship Id="rId10" Type="http://schemas.openxmlformats.org/officeDocument/2006/relationships/image" Target="../media/image33.sv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openxmlformats.org/officeDocument/2006/relationships/image" Target="../media/image33.svg"/><Relationship Id="rId4" Type="http://schemas.openxmlformats.org/officeDocument/2006/relationships/image" Target="../media/image6.gi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openxmlformats.org/officeDocument/2006/relationships/image" Target="../media/image33.svg"/><Relationship Id="rId4" Type="http://schemas.openxmlformats.org/officeDocument/2006/relationships/image" Target="../media/image6.gi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openxmlformats.org/officeDocument/2006/relationships/image" Target="../media/image33.svg"/><Relationship Id="rId4" Type="http://schemas.openxmlformats.org/officeDocument/2006/relationships/image" Target="../media/image6.gi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5080"/>
            <a:ext cx="12171680" cy="6858000"/>
          </a:xfrm>
          <a:prstGeom prst="rect">
            <a:avLst/>
          </a:prstGeom>
        </p:spPr>
      </p:pic>
      <p:pic>
        <p:nvPicPr>
          <p:cNvPr id="7" name="Picture 6" descr="A group of bubbles in the air&#10;&#10;Description automatically generated">
            <a:extLst>
              <a:ext uri="{FF2B5EF4-FFF2-40B4-BE49-F238E27FC236}">
                <a16:creationId xmlns:a16="http://schemas.microsoft.com/office/drawing/2014/main" id="{F0FF0F88-F58B-EC38-3471-A2C041A3F6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521208" cy="4521208"/>
          </a:xfrm>
          <a:prstGeom prst="rect">
            <a:avLst/>
          </a:prstGeom>
        </p:spPr>
      </p:pic>
      <p:pic>
        <p:nvPicPr>
          <p:cNvPr id="9" name="Picture 8" descr="A group of bubbles in the air&#10;&#10;Description automatically generated">
            <a:extLst>
              <a:ext uri="{FF2B5EF4-FFF2-40B4-BE49-F238E27FC236}">
                <a16:creationId xmlns:a16="http://schemas.microsoft.com/office/drawing/2014/main" id="{0A2EFB6B-9C72-7B9D-996C-04D661451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2717800"/>
            <a:ext cx="4064008" cy="4064008"/>
          </a:xfrm>
          <a:prstGeom prst="rect">
            <a:avLst/>
          </a:prstGeom>
        </p:spPr>
      </p:pic>
      <p:sp>
        <p:nvSpPr>
          <p:cNvPr id="27" name="Freeform 3">
            <a:extLst>
              <a:ext uri="{FF2B5EF4-FFF2-40B4-BE49-F238E27FC236}">
                <a16:creationId xmlns:a16="http://schemas.microsoft.com/office/drawing/2014/main" id="{4E8530B2-CA26-2E75-EB6E-C25851F7938D}"/>
              </a:ext>
            </a:extLst>
          </p:cNvPr>
          <p:cNvSpPr/>
          <p:nvPr/>
        </p:nvSpPr>
        <p:spPr>
          <a:xfrm>
            <a:off x="454024" y="3790950"/>
            <a:ext cx="3984625" cy="2898775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F17A1F4-0A8E-1971-C6A5-97C2CEC0A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876" y="584201"/>
            <a:ext cx="8553451" cy="16341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34A622-64BB-C42E-24B3-CBC29CEB46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687665"/>
            <a:ext cx="762000" cy="71470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77735-9174-B2DD-D8F7-834565170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25" y="-501650"/>
            <a:ext cx="762000" cy="71470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41333F-4EFE-3483-864C-23156891C5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260601"/>
            <a:ext cx="762000" cy="71470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2557D3-A1D4-D4BB-99DD-5632C38236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057401"/>
            <a:ext cx="762000" cy="71470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30C64F-7A62-5464-E496-0D933F0037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-177800"/>
            <a:ext cx="762000" cy="7147043"/>
          </a:xfrm>
          <a:prstGeom prst="rect">
            <a:avLst/>
          </a:prstGeom>
        </p:spPr>
      </p:pic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DE150368-F920-92AE-7928-565649034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46125" y="24447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7729A-0911-FCDE-CCC0-F1C924B91D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554810"/>
            <a:ext cx="3242521" cy="1027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8894-4CBF-F085-0339-AA86C8AF4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370" y="4464194"/>
            <a:ext cx="1098354" cy="685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4CFD70-68EA-12E6-1A44-8440CBB69D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94185" y="239673"/>
            <a:ext cx="1331645" cy="830592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DECDD446-0217-5A54-3454-8DE4E4D3575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702" b="91549" l="54940" r="95042">
                        <a14:foregroundMark x1="63288" y1="79296" x2="92162" y2="81035"/>
                        <a14:foregroundMark x1="72986" y1="77800" x2="65038" y2="83583"/>
                        <a14:foregroundMark x1="63471" y1="78447" x2="68392" y2="83300"/>
                        <a14:foregroundMark x1="68392" y1="83300" x2="76741" y2="81440"/>
                        <a14:foregroundMark x1="76741" y1="81440" x2="69267" y2="83259"/>
                        <a14:foregroundMark x1="69267" y1="83259" x2="78345" y2="80873"/>
                        <a14:foregroundMark x1="78345" y1="80873" x2="67554" y2="80146"/>
                        <a14:foregroundMark x1="67554" y1="80146" x2="69304" y2="81682"/>
                        <a14:foregroundMark x1="61939" y1="78002" x2="70580" y2="77638"/>
                        <a14:foregroundMark x1="70580" y1="77638" x2="82464" y2="78447"/>
                        <a14:foregroundMark x1="65038" y1="83381" x2="81517" y2="85968"/>
                        <a14:foregroundMark x1="84214" y1="76506" x2="85199" y2="86413"/>
                        <a14:foregroundMark x1="85199" y1="86413" x2="85199" y2="86413"/>
                        <a14:foregroundMark x1="85600" y1="79094" x2="85600" y2="79094"/>
                        <a14:foregroundMark x1="80933" y1="82329" x2="80933" y2="82329"/>
                        <a14:foregroundMark x1="85381" y1="77800" x2="85381" y2="77800"/>
                        <a14:foregroundMark x1="85600" y1="79094" x2="85600" y2="83381"/>
                        <a14:foregroundMark x1="63872" y1="81237" x2="65221" y2="81440"/>
                        <a14:foregroundMark x1="63106" y1="86171" x2="65221" y2="85766"/>
                        <a14:foregroundMark x1="64856" y1="85119" x2="64856" y2="85119"/>
                        <a14:foregroundMark x1="65804" y1="84230" x2="64273" y2="84472"/>
                        <a14:foregroundMark x1="74736" y1="84027" x2="76668" y2="83825"/>
                        <a14:foregroundMark x1="75684" y1="82087" x2="76085" y2="83381"/>
                        <a14:foregroundMark x1="63288" y1="84674" x2="63288" y2="84674"/>
                        <a14:foregroundMark x1="79366" y1="81237" x2="78782" y2="85321"/>
                        <a14:foregroundMark x1="80751" y1="81682" x2="81517" y2="81884"/>
                        <a14:foregroundMark x1="81918" y1="84230" x2="81918" y2="84230"/>
                        <a14:foregroundMark x1="87532" y1="78002" x2="88115" y2="77800"/>
                        <a14:foregroundMark x1="54940" y1="81682" x2="54940" y2="81682"/>
                        <a14:foregroundMark x1="80933" y1="82329" x2="81918" y2="83825"/>
                        <a14:foregroundMark x1="85600" y1="83381" x2="85600" y2="84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1" t="65888" b="5589"/>
          <a:stretch/>
        </p:blipFill>
        <p:spPr>
          <a:xfrm>
            <a:off x="4420708" y="2122402"/>
            <a:ext cx="3427893" cy="17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1.27955 4.44444E-6 " pathEditMode="relative" rAng="0" ptsTypes="AA">
                                      <p:cBhvr>
                                        <p:cTn id="33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5080"/>
            <a:ext cx="12171680" cy="6858000"/>
          </a:xfrm>
          <a:prstGeom prst="rect">
            <a:avLst/>
          </a:prstGeom>
        </p:spPr>
      </p:pic>
      <p:pic>
        <p:nvPicPr>
          <p:cNvPr id="7" name="Picture 6" descr="A group of bubbles in the air&#10;&#10;Description automatically generated">
            <a:extLst>
              <a:ext uri="{FF2B5EF4-FFF2-40B4-BE49-F238E27FC236}">
                <a16:creationId xmlns:a16="http://schemas.microsoft.com/office/drawing/2014/main" id="{F0FF0F88-F58B-EC38-3471-A2C041A3F6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521208" cy="4521208"/>
          </a:xfrm>
          <a:prstGeom prst="rect">
            <a:avLst/>
          </a:prstGeom>
        </p:spPr>
      </p:pic>
      <p:pic>
        <p:nvPicPr>
          <p:cNvPr id="9" name="Picture 8" descr="A group of bubbles in the air&#10;&#10;Description automatically generated">
            <a:extLst>
              <a:ext uri="{FF2B5EF4-FFF2-40B4-BE49-F238E27FC236}">
                <a16:creationId xmlns:a16="http://schemas.microsoft.com/office/drawing/2014/main" id="{0A2EFB6B-9C72-7B9D-996C-04D6614510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2717800"/>
            <a:ext cx="4064008" cy="4064008"/>
          </a:xfrm>
          <a:prstGeom prst="rect">
            <a:avLst/>
          </a:prstGeom>
        </p:spPr>
      </p:pic>
      <p:sp>
        <p:nvSpPr>
          <p:cNvPr id="27" name="Freeform 3">
            <a:extLst>
              <a:ext uri="{FF2B5EF4-FFF2-40B4-BE49-F238E27FC236}">
                <a16:creationId xmlns:a16="http://schemas.microsoft.com/office/drawing/2014/main" id="{4E8530B2-CA26-2E75-EB6E-C25851F7938D}"/>
              </a:ext>
            </a:extLst>
          </p:cNvPr>
          <p:cNvSpPr/>
          <p:nvPr/>
        </p:nvSpPr>
        <p:spPr>
          <a:xfrm>
            <a:off x="387350" y="498475"/>
            <a:ext cx="2982410" cy="24384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334A622-64BB-C42E-24B3-CBC29CEB46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687665"/>
            <a:ext cx="762000" cy="71470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77735-9174-B2DD-D8F7-8345651706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-787400"/>
            <a:ext cx="762000" cy="71470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41333F-4EFE-3483-864C-23156891C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260601"/>
            <a:ext cx="762000" cy="71470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2557D3-A1D4-D4BB-99DD-5632C3823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057401"/>
            <a:ext cx="762000" cy="71470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30C64F-7A62-5464-E496-0D933F0037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-177800"/>
            <a:ext cx="762000" cy="7147043"/>
          </a:xfrm>
          <a:prstGeom prst="rect">
            <a:avLst/>
          </a:prstGeom>
        </p:spPr>
      </p:pic>
      <p:pic>
        <p:nvPicPr>
          <p:cNvPr id="60" name="Picture 59">
            <a:hlinkClick r:id="rId12" action="ppaction://hlinksldjump"/>
            <a:extLst>
              <a:ext uri="{FF2B5EF4-FFF2-40B4-BE49-F238E27FC236}">
                <a16:creationId xmlns:a16="http://schemas.microsoft.com/office/drawing/2014/main" id="{41AE28E8-EDBA-4277-79FB-1518ABBCB1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200" y="3683000"/>
            <a:ext cx="2385775" cy="2593057"/>
          </a:xfrm>
          <a:prstGeom prst="rect">
            <a:avLst/>
          </a:prstGeom>
        </p:spPr>
      </p:pic>
      <p:pic>
        <p:nvPicPr>
          <p:cNvPr id="61" name="Picture 60">
            <a:hlinkClick r:id="rId14" action="ppaction://hlinksldjump"/>
            <a:extLst>
              <a:ext uri="{FF2B5EF4-FFF2-40B4-BE49-F238E27FC236}">
                <a16:creationId xmlns:a16="http://schemas.microsoft.com/office/drawing/2014/main" id="{2C29074D-8C3B-60FA-A481-01ECFC1E33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08400" y="2565400"/>
            <a:ext cx="2540220" cy="2564606"/>
          </a:xfrm>
          <a:prstGeom prst="rect">
            <a:avLst/>
          </a:prstGeom>
        </p:spPr>
      </p:pic>
      <p:pic>
        <p:nvPicPr>
          <p:cNvPr id="62" name="Picture 61">
            <a:hlinkClick r:id="rId16" action="ppaction://hlinksldjump"/>
            <a:extLst>
              <a:ext uri="{FF2B5EF4-FFF2-40B4-BE49-F238E27FC236}">
                <a16:creationId xmlns:a16="http://schemas.microsoft.com/office/drawing/2014/main" id="{EF56FB39-10E3-EEEC-CCF3-1EC8C9CF38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04000" y="3073400"/>
            <a:ext cx="2540220" cy="2564606"/>
          </a:xfrm>
          <a:prstGeom prst="rect">
            <a:avLst/>
          </a:prstGeom>
        </p:spPr>
      </p:pic>
      <p:pic>
        <p:nvPicPr>
          <p:cNvPr id="63" name="Picture 62">
            <a:hlinkClick r:id="rId18" action="ppaction://hlinksldjump"/>
            <a:extLst>
              <a:ext uri="{FF2B5EF4-FFF2-40B4-BE49-F238E27FC236}">
                <a16:creationId xmlns:a16="http://schemas.microsoft.com/office/drawing/2014/main" id="{E0267D4B-8E44-5EC5-9F17-A28EBAABCA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50400" y="3327400"/>
            <a:ext cx="2540220" cy="2564606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EC04F505-8037-0483-A557-2184F2639226}"/>
              </a:ext>
            </a:extLst>
          </p:cNvPr>
          <p:cNvGrpSpPr/>
          <p:nvPr/>
        </p:nvGrpSpPr>
        <p:grpSpPr>
          <a:xfrm>
            <a:off x="552450" y="3533775"/>
            <a:ext cx="2794000" cy="2336800"/>
            <a:chOff x="705163" y="3771900"/>
            <a:chExt cx="6176989" cy="5486400"/>
          </a:xfrm>
        </p:grpSpPr>
        <p:sp>
          <p:nvSpPr>
            <p:cNvPr id="68" name="Freeform 2">
              <a:extLst>
                <a:ext uri="{FF2B5EF4-FFF2-40B4-BE49-F238E27FC236}">
                  <a16:creationId xmlns:a16="http://schemas.microsoft.com/office/drawing/2014/main" id="{4ED564FB-73DE-B5A0-53BC-69B513DB1F1D}"/>
                </a:ext>
              </a:extLst>
            </p:cNvPr>
            <p:cNvSpPr/>
            <p:nvPr/>
          </p:nvSpPr>
          <p:spPr>
            <a:xfrm>
              <a:off x="705163" y="3830271"/>
              <a:ext cx="6176989" cy="5428029"/>
            </a:xfrm>
            <a:custGeom>
              <a:avLst/>
              <a:gdLst/>
              <a:ahLst/>
              <a:cxnLst/>
              <a:rect l="l" t="t" r="r" b="b"/>
              <a:pathLst>
                <a:path w="6176989" h="5428029">
                  <a:moveTo>
                    <a:pt x="0" y="0"/>
                  </a:moveTo>
                  <a:lnTo>
                    <a:pt x="6176988" y="0"/>
                  </a:lnTo>
                  <a:lnTo>
                    <a:pt x="6176988" y="5428029"/>
                  </a:lnTo>
                  <a:lnTo>
                    <a:pt x="0" y="542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B4E44DB-C04D-CEAC-A8F6-03D2D4B3EB50}"/>
                </a:ext>
              </a:extLst>
            </p:cNvPr>
            <p:cNvSpPr/>
            <p:nvPr/>
          </p:nvSpPr>
          <p:spPr>
            <a:xfrm>
              <a:off x="1752600" y="3771900"/>
              <a:ext cx="4135349" cy="3458186"/>
            </a:xfrm>
            <a:custGeom>
              <a:avLst/>
              <a:gdLst/>
              <a:ahLst/>
              <a:cxnLst/>
              <a:rect l="l" t="t" r="r" b="b"/>
              <a:pathLst>
                <a:path w="4135349" h="3458186">
                  <a:moveTo>
                    <a:pt x="0" y="0"/>
                  </a:moveTo>
                  <a:lnTo>
                    <a:pt x="4135349" y="0"/>
                  </a:lnTo>
                  <a:lnTo>
                    <a:pt x="4135349" y="3458185"/>
                  </a:lnTo>
                  <a:lnTo>
                    <a:pt x="0" y="3458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D7666B2-49B4-E6E4-859A-AF5DDF6B53C3}"/>
              </a:ext>
            </a:extLst>
          </p:cNvPr>
          <p:cNvGrpSpPr/>
          <p:nvPr/>
        </p:nvGrpSpPr>
        <p:grpSpPr>
          <a:xfrm>
            <a:off x="3683000" y="2835275"/>
            <a:ext cx="2692400" cy="2336800"/>
            <a:chOff x="6096000" y="5411014"/>
            <a:chExt cx="4267200" cy="3618686"/>
          </a:xfrm>
        </p:grpSpPr>
        <p:sp>
          <p:nvSpPr>
            <p:cNvPr id="71" name="Freeform 2">
              <a:extLst>
                <a:ext uri="{FF2B5EF4-FFF2-40B4-BE49-F238E27FC236}">
                  <a16:creationId xmlns:a16="http://schemas.microsoft.com/office/drawing/2014/main" id="{903967A4-2F9D-2CC6-C89A-B00806E25AB5}"/>
                </a:ext>
              </a:extLst>
            </p:cNvPr>
            <p:cNvSpPr/>
            <p:nvPr/>
          </p:nvSpPr>
          <p:spPr>
            <a:xfrm>
              <a:off x="6096000" y="5411014"/>
              <a:ext cx="4267200" cy="3618686"/>
            </a:xfrm>
            <a:custGeom>
              <a:avLst/>
              <a:gdLst/>
              <a:ahLst/>
              <a:cxnLst/>
              <a:rect l="l" t="t" r="r" b="b"/>
              <a:pathLst>
                <a:path w="6176989" h="5428029">
                  <a:moveTo>
                    <a:pt x="0" y="0"/>
                  </a:moveTo>
                  <a:lnTo>
                    <a:pt x="6176988" y="0"/>
                  </a:lnTo>
                  <a:lnTo>
                    <a:pt x="6176988" y="5428029"/>
                  </a:lnTo>
                  <a:lnTo>
                    <a:pt x="0" y="542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C8909DA5-46B1-6FB0-C98D-96864B0BEEB1}"/>
                </a:ext>
              </a:extLst>
            </p:cNvPr>
            <p:cNvSpPr/>
            <p:nvPr/>
          </p:nvSpPr>
          <p:spPr>
            <a:xfrm>
              <a:off x="6781800" y="5524500"/>
              <a:ext cx="2819400" cy="2209800"/>
            </a:xfrm>
            <a:custGeom>
              <a:avLst/>
              <a:gdLst/>
              <a:ahLst/>
              <a:cxnLst/>
              <a:rect l="l" t="t" r="r" b="b"/>
              <a:pathLst>
                <a:path w="5459104" h="4114800">
                  <a:moveTo>
                    <a:pt x="0" y="0"/>
                  </a:moveTo>
                  <a:lnTo>
                    <a:pt x="5459104" y="0"/>
                  </a:lnTo>
                  <a:lnTo>
                    <a:pt x="545910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BCCB890-E499-3D8F-2BE1-6254B14C409D}"/>
              </a:ext>
            </a:extLst>
          </p:cNvPr>
          <p:cNvGrpSpPr/>
          <p:nvPr/>
        </p:nvGrpSpPr>
        <p:grpSpPr>
          <a:xfrm>
            <a:off x="9337675" y="2886075"/>
            <a:ext cx="2695575" cy="2692400"/>
            <a:chOff x="11582400" y="4914900"/>
            <a:chExt cx="4267200" cy="4304486"/>
          </a:xfrm>
        </p:grpSpPr>
        <p:sp>
          <p:nvSpPr>
            <p:cNvPr id="74" name="Freeform 2">
              <a:extLst>
                <a:ext uri="{FF2B5EF4-FFF2-40B4-BE49-F238E27FC236}">
                  <a16:creationId xmlns:a16="http://schemas.microsoft.com/office/drawing/2014/main" id="{672485A5-B57A-E0C6-8C6D-C6DC097078CE}"/>
                </a:ext>
              </a:extLst>
            </p:cNvPr>
            <p:cNvSpPr/>
            <p:nvPr/>
          </p:nvSpPr>
          <p:spPr>
            <a:xfrm>
              <a:off x="11582400" y="5600700"/>
              <a:ext cx="4267200" cy="3618686"/>
            </a:xfrm>
            <a:custGeom>
              <a:avLst/>
              <a:gdLst/>
              <a:ahLst/>
              <a:cxnLst/>
              <a:rect l="l" t="t" r="r" b="b"/>
              <a:pathLst>
                <a:path w="6176989" h="5428029">
                  <a:moveTo>
                    <a:pt x="0" y="0"/>
                  </a:moveTo>
                  <a:lnTo>
                    <a:pt x="6176988" y="0"/>
                  </a:lnTo>
                  <a:lnTo>
                    <a:pt x="6176988" y="5428029"/>
                  </a:lnTo>
                  <a:lnTo>
                    <a:pt x="0" y="542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4">
              <a:extLst>
                <a:ext uri="{FF2B5EF4-FFF2-40B4-BE49-F238E27FC236}">
                  <a16:creationId xmlns:a16="http://schemas.microsoft.com/office/drawing/2014/main" id="{EEA3EEB5-9001-7CCA-5150-0573414099C0}"/>
                </a:ext>
              </a:extLst>
            </p:cNvPr>
            <p:cNvSpPr/>
            <p:nvPr/>
          </p:nvSpPr>
          <p:spPr>
            <a:xfrm>
              <a:off x="11963400" y="4914900"/>
              <a:ext cx="3505200" cy="2819400"/>
            </a:xfrm>
            <a:custGeom>
              <a:avLst/>
              <a:gdLst/>
              <a:ahLst/>
              <a:cxnLst/>
              <a:rect l="l" t="t" r="r" b="b"/>
              <a:pathLst>
                <a:path w="4642934" h="4114800">
                  <a:moveTo>
                    <a:pt x="0" y="0"/>
                  </a:moveTo>
                  <a:lnTo>
                    <a:pt x="4642933" y="0"/>
                  </a:lnTo>
                  <a:lnTo>
                    <a:pt x="464293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Freeform 2">
            <a:extLst>
              <a:ext uri="{FF2B5EF4-FFF2-40B4-BE49-F238E27FC236}">
                <a16:creationId xmlns:a16="http://schemas.microsoft.com/office/drawing/2014/main" id="{0DB1A191-9829-E01A-5697-0E5D01F9D5FF}"/>
              </a:ext>
            </a:extLst>
          </p:cNvPr>
          <p:cNvSpPr/>
          <p:nvPr/>
        </p:nvSpPr>
        <p:spPr>
          <a:xfrm>
            <a:off x="6607175" y="3032125"/>
            <a:ext cx="2641600" cy="2286000"/>
          </a:xfrm>
          <a:custGeom>
            <a:avLst/>
            <a:gdLst/>
            <a:ahLst/>
            <a:cxnLst/>
            <a:rect l="l" t="t" r="r" b="b"/>
            <a:pathLst>
              <a:path w="6176989" h="5428029">
                <a:moveTo>
                  <a:pt x="0" y="0"/>
                </a:moveTo>
                <a:lnTo>
                  <a:pt x="6176988" y="0"/>
                </a:lnTo>
                <a:lnTo>
                  <a:pt x="6176988" y="5428029"/>
                </a:lnTo>
                <a:lnTo>
                  <a:pt x="0" y="542802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A85E9D55-078F-1D14-896D-3C534FC38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60425" y="1073150"/>
            <a:ext cx="406400" cy="406400"/>
          </a:xfrm>
          <a:prstGeom prst="rect">
            <a:avLst/>
          </a:prstGeom>
        </p:spPr>
      </p:pic>
      <p:pic>
        <p:nvPicPr>
          <p:cNvPr id="6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7BFD53CE-E2A7-47B4-7F93-5B92FD6EE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60425" y="1673225"/>
            <a:ext cx="406400" cy="406400"/>
          </a:xfrm>
          <a:prstGeom prst="rect">
            <a:avLst/>
          </a:prstGeom>
        </p:spPr>
      </p:pic>
      <p:pic>
        <p:nvPicPr>
          <p:cNvPr id="8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EF33D10D-88FD-EC92-1989-8DBC46F95B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50900" y="2282825"/>
            <a:ext cx="406400" cy="406400"/>
          </a:xfrm>
          <a:prstGeom prst="rect">
            <a:avLst/>
          </a:prstGeom>
        </p:spPr>
      </p:pic>
      <p:pic>
        <p:nvPicPr>
          <p:cNvPr id="10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8BC8AD9D-6655-CF27-8830-025C2DA60A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908050" y="3025775"/>
            <a:ext cx="406400" cy="406400"/>
          </a:xfrm>
          <a:prstGeom prst="rect">
            <a:avLst/>
          </a:prstGeom>
        </p:spPr>
      </p:pic>
      <p:pic>
        <p:nvPicPr>
          <p:cNvPr id="11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4405053B-9BC9-2D66-0091-2E699F287E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32.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50900" y="352107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7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5080"/>
            <a:ext cx="12171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A317A-0716-215C-B2CE-B73E80490A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320800" y="431800"/>
            <a:ext cx="10566400" cy="28122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AB582D-81E3-A7EF-ADE9-F6C27C0B7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687665"/>
            <a:ext cx="762000" cy="71470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C4885B-83BA-BA8E-F017-1013AFDAC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447801"/>
            <a:ext cx="762000" cy="71470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817D5C-3802-E6EB-AC82-47585F839A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1600201"/>
            <a:ext cx="762000" cy="71470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B5AF8E-E7B0-86B6-A2CD-E08AF79C3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787401"/>
            <a:ext cx="762000" cy="714704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A730C7C-EBFC-7436-570B-7B9719D05FC4}"/>
              </a:ext>
            </a:extLst>
          </p:cNvPr>
          <p:cNvGrpSpPr/>
          <p:nvPr/>
        </p:nvGrpSpPr>
        <p:grpSpPr>
          <a:xfrm>
            <a:off x="3962400" y="3022601"/>
            <a:ext cx="7975600" cy="3835400"/>
            <a:chOff x="3657600" y="2472952"/>
            <a:chExt cx="5468930" cy="478957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F7DFD4C-A504-F637-4949-A2912FD60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29DFA4-2764-DF61-8F8F-21AEC693208B}"/>
                </a:ext>
              </a:extLst>
            </p:cNvPr>
            <p:cNvSpPr txBox="1"/>
            <p:nvPr/>
          </p:nvSpPr>
          <p:spPr>
            <a:xfrm>
              <a:off x="4563283" y="4185779"/>
              <a:ext cx="3622730" cy="1153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5400" b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1000</a:t>
              </a:r>
              <a:endPara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Freeform 3">
            <a:hlinkClick r:id="rId8" action="ppaction://hlinksldjump"/>
            <a:extLst>
              <a:ext uri="{FF2B5EF4-FFF2-40B4-BE49-F238E27FC236}">
                <a16:creationId xmlns:a16="http://schemas.microsoft.com/office/drawing/2014/main" id="{1734B16E-E072-1249-EBB6-CB5160D962DE}"/>
              </a:ext>
            </a:extLst>
          </p:cNvPr>
          <p:cNvSpPr/>
          <p:nvPr/>
        </p:nvSpPr>
        <p:spPr>
          <a:xfrm>
            <a:off x="355600" y="4749800"/>
            <a:ext cx="1930400" cy="1828801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8" y="0"/>
                </a:lnTo>
                <a:lnTo>
                  <a:pt x="4418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86B79E-406D-9051-410E-D283ED41EF1C}"/>
              </a:ext>
            </a:extLst>
          </p:cNvPr>
          <p:cNvSpPr txBox="1"/>
          <p:nvPr/>
        </p:nvSpPr>
        <p:spPr>
          <a:xfrm>
            <a:off x="2997200" y="1143000"/>
            <a:ext cx="726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 dm</a:t>
            </a:r>
            <a:r>
              <a:rPr lang="en-US" altLang="en-US" sz="6600" b="1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 </a:t>
            </a:r>
            <a:r>
              <a:rPr lang="en-US" altLang="en-US" sz="6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 ... cm</a:t>
            </a:r>
            <a:r>
              <a:rPr lang="en-US" altLang="en-US" sz="6600" b="1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  <a:endParaRPr lang="en-US" altLang="en-US" sz="66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5080"/>
            <a:ext cx="12171680" cy="685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AB582D-81E3-A7EF-ADE9-F6C27C0B7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687665"/>
            <a:ext cx="762000" cy="71470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C4885B-83BA-BA8E-F017-1013AFDAC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447801"/>
            <a:ext cx="762000" cy="71470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817D5C-3802-E6EB-AC82-47585F839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1600201"/>
            <a:ext cx="762000" cy="71470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B5AF8E-E7B0-86B6-A2CD-E08AF79C3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787401"/>
            <a:ext cx="762000" cy="7147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04A69-71FE-3467-AD66-BB677689EC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320800" y="431800"/>
            <a:ext cx="10566400" cy="28122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751F4C1-1C75-7E9F-1150-BF50BF276D27}"/>
              </a:ext>
            </a:extLst>
          </p:cNvPr>
          <p:cNvGrpSpPr/>
          <p:nvPr/>
        </p:nvGrpSpPr>
        <p:grpSpPr>
          <a:xfrm>
            <a:off x="3962400" y="3022601"/>
            <a:ext cx="7975600" cy="3835400"/>
            <a:chOff x="3657600" y="2472952"/>
            <a:chExt cx="5468930" cy="47895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88EAFB-66F1-96E1-DF1C-815CA188D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B60F55-194C-077E-A1C0-18B787BAC942}"/>
                </a:ext>
              </a:extLst>
            </p:cNvPr>
            <p:cNvSpPr txBox="1"/>
            <p:nvPr/>
          </p:nvSpPr>
          <p:spPr>
            <a:xfrm>
              <a:off x="4563283" y="4185779"/>
              <a:ext cx="3622730" cy="1153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5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1 cm</a:t>
              </a:r>
              <a:endPara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705E711-3C9D-827C-C999-C78F5D350F06}"/>
              </a:ext>
            </a:extLst>
          </p:cNvPr>
          <p:cNvSpPr txBox="1"/>
          <p:nvPr/>
        </p:nvSpPr>
        <p:spPr>
          <a:xfrm>
            <a:off x="2997200" y="1143000"/>
            <a:ext cx="726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Xăng-ti-mét khối là thể tích hình lập phương có cạnh là 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hlinkClick r:id="rId8" action="ppaction://hlinksldjump"/>
            <a:extLst>
              <a:ext uri="{FF2B5EF4-FFF2-40B4-BE49-F238E27FC236}">
                <a16:creationId xmlns:a16="http://schemas.microsoft.com/office/drawing/2014/main" id="{470B5C46-D221-462D-D6FB-3A3F09604A6B}"/>
              </a:ext>
            </a:extLst>
          </p:cNvPr>
          <p:cNvSpPr/>
          <p:nvPr/>
        </p:nvSpPr>
        <p:spPr>
          <a:xfrm>
            <a:off x="355600" y="4749800"/>
            <a:ext cx="1930400" cy="1828801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8" y="0"/>
                </a:lnTo>
                <a:lnTo>
                  <a:pt x="4418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1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5080"/>
            <a:ext cx="12171680" cy="685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AB582D-81E3-A7EF-ADE9-F6C27C0B7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687665"/>
            <a:ext cx="762000" cy="71470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C4885B-83BA-BA8E-F017-1013AFDAC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447801"/>
            <a:ext cx="762000" cy="71470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817D5C-3802-E6EB-AC82-47585F839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1600201"/>
            <a:ext cx="762000" cy="71470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B5AF8E-E7B0-86B6-A2CD-E08AF79C3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787401"/>
            <a:ext cx="762000" cy="7147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D3AF16-2114-9324-9B39-AD1502A415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320800" y="431800"/>
            <a:ext cx="10566400" cy="281221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C70DD0-6BF5-2CB2-3C16-A6EC82C801C9}"/>
              </a:ext>
            </a:extLst>
          </p:cNvPr>
          <p:cNvGrpSpPr/>
          <p:nvPr/>
        </p:nvGrpSpPr>
        <p:grpSpPr>
          <a:xfrm>
            <a:off x="3962400" y="3022601"/>
            <a:ext cx="7975600" cy="3835400"/>
            <a:chOff x="3657600" y="2472952"/>
            <a:chExt cx="5468930" cy="47895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58248A-B6AB-A614-5916-0914D8F1C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B950B6-56F3-8B18-68D9-7AC2ECFC153B}"/>
                </a:ext>
              </a:extLst>
            </p:cNvPr>
            <p:cNvSpPr txBox="1"/>
            <p:nvPr/>
          </p:nvSpPr>
          <p:spPr>
            <a:xfrm>
              <a:off x="4563283" y="4185779"/>
              <a:ext cx="3622730" cy="1153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5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2 015 dm</a:t>
              </a:r>
              <a:r>
                <a:rPr lang="en-US" altLang="en-US" sz="5400" b="1" baseline="30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3</a:t>
              </a:r>
              <a:endPara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7DD2224-70EC-DA2F-BC52-8E170DECAA03}"/>
              </a:ext>
            </a:extLst>
          </p:cNvPr>
          <p:cNvSpPr txBox="1"/>
          <p:nvPr/>
        </p:nvSpPr>
        <p:spPr>
          <a:xfrm>
            <a:off x="3078480" y="980440"/>
            <a:ext cx="726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Hai nghìn không trăm mười lăm đề-xi-mét khối viết là 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hlinkClick r:id="rId8" action="ppaction://hlinksldjump"/>
            <a:extLst>
              <a:ext uri="{FF2B5EF4-FFF2-40B4-BE49-F238E27FC236}">
                <a16:creationId xmlns:a16="http://schemas.microsoft.com/office/drawing/2014/main" id="{9E49EAC9-B936-43EC-9BF9-064A2F138322}"/>
              </a:ext>
            </a:extLst>
          </p:cNvPr>
          <p:cNvSpPr/>
          <p:nvPr/>
        </p:nvSpPr>
        <p:spPr>
          <a:xfrm>
            <a:off x="355600" y="4749800"/>
            <a:ext cx="1930400" cy="1828801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8" y="0"/>
                </a:lnTo>
                <a:lnTo>
                  <a:pt x="4418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5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5080"/>
            <a:ext cx="12171680" cy="685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AB582D-81E3-A7EF-ADE9-F6C27C0B7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687665"/>
            <a:ext cx="762000" cy="71470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C4885B-83BA-BA8E-F017-1013AFDAC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447801"/>
            <a:ext cx="762000" cy="71470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817D5C-3802-E6EB-AC82-47585F839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1600201"/>
            <a:ext cx="762000" cy="71470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B5AF8E-E7B0-86B6-A2CD-E08AF79C3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787401"/>
            <a:ext cx="762000" cy="7147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D6708-067A-DA10-9023-5A2C8D697C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320800" y="431800"/>
            <a:ext cx="10566400" cy="281221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95AD60-4D19-1965-B712-D216C89C47F9}"/>
              </a:ext>
            </a:extLst>
          </p:cNvPr>
          <p:cNvGrpSpPr/>
          <p:nvPr/>
        </p:nvGrpSpPr>
        <p:grpSpPr>
          <a:xfrm>
            <a:off x="3962400" y="3022601"/>
            <a:ext cx="7975600" cy="3835400"/>
            <a:chOff x="3657600" y="2472952"/>
            <a:chExt cx="5468930" cy="47895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BFDBC6-6FD1-BF0A-B6C7-142FCE283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8E0598-0209-B4EF-1388-107028E6626C}"/>
                </a:ext>
              </a:extLst>
            </p:cNvPr>
            <p:cNvSpPr txBox="1"/>
            <p:nvPr/>
          </p:nvSpPr>
          <p:spPr>
            <a:xfrm>
              <a:off x="4500582" y="4008153"/>
              <a:ext cx="3622730" cy="126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6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12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A9663F-DB60-9A35-B9A0-1E94EA546DD6}"/>
              </a:ext>
            </a:extLst>
          </p:cNvPr>
          <p:cNvSpPr txBox="1"/>
          <p:nvPr/>
        </p:nvSpPr>
        <p:spPr>
          <a:xfrm>
            <a:off x="2997200" y="1143000"/>
            <a:ext cx="726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12 000 cm</a:t>
            </a:r>
            <a:r>
              <a:rPr lang="en-US" altLang="en-US" sz="5400" b="1" baseline="30000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  <a:r>
              <a:rPr lang="en-US" altLang="en-US" sz="5400" b="1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= … dm</a:t>
            </a:r>
            <a:r>
              <a:rPr lang="en-US" altLang="en-US" sz="5400" b="1" baseline="30000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</a:t>
            </a:r>
          </a:p>
        </p:txBody>
      </p:sp>
      <p:sp>
        <p:nvSpPr>
          <p:cNvPr id="3" name="Freeform 3">
            <a:hlinkClick r:id="rId8" action="ppaction://hlinksldjump"/>
            <a:extLst>
              <a:ext uri="{FF2B5EF4-FFF2-40B4-BE49-F238E27FC236}">
                <a16:creationId xmlns:a16="http://schemas.microsoft.com/office/drawing/2014/main" id="{A29A1DDD-7E04-B070-D039-7BBF82FDEC0C}"/>
              </a:ext>
            </a:extLst>
          </p:cNvPr>
          <p:cNvSpPr/>
          <p:nvPr/>
        </p:nvSpPr>
        <p:spPr>
          <a:xfrm>
            <a:off x="355600" y="4749800"/>
            <a:ext cx="1930400" cy="1828801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8" y="0"/>
                </a:lnTo>
                <a:lnTo>
                  <a:pt x="4418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471251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</Words>
  <Application>Microsoft Office PowerPoint</Application>
  <PresentationFormat>Widescreen</PresentationFormat>
  <Paragraphs>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10NA</dc:title>
  <dc:subject>10NA</dc:subject>
  <dc:creator/>
  <cp:keywords>10NA</cp:keywords>
  <dc:description>10NA</dc:description>
  <cp:lastModifiedBy/>
  <cp:revision>1</cp:revision>
  <dcterms:created xsi:type="dcterms:W3CDTF">2022-03-07T11:00:09Z</dcterms:created>
  <dcterms:modified xsi:type="dcterms:W3CDTF">2025-02-20T00:55:52Z</dcterms:modified>
  <cp:category>10NA</cp:category>
  <cp:version>10NA</cp:version>
</cp:coreProperties>
</file>