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711" r:id="rId2"/>
    <p:sldMasterId id="2147483716" r:id="rId3"/>
    <p:sldMasterId id="2147483728" r:id="rId4"/>
    <p:sldMasterId id="2147483752" r:id="rId5"/>
    <p:sldMasterId id="2147483799" r:id="rId6"/>
    <p:sldMasterId id="2147483811" r:id="rId7"/>
  </p:sldMasterIdLst>
  <p:notesMasterIdLst>
    <p:notesMasterId r:id="rId22"/>
  </p:notesMasterIdLst>
  <p:sldIdLst>
    <p:sldId id="292" r:id="rId8"/>
    <p:sldId id="314" r:id="rId9"/>
    <p:sldId id="7775" r:id="rId10"/>
    <p:sldId id="313" r:id="rId11"/>
    <p:sldId id="7767" r:id="rId12"/>
    <p:sldId id="7769" r:id="rId13"/>
    <p:sldId id="7783" r:id="rId14"/>
    <p:sldId id="7784" r:id="rId15"/>
    <p:sldId id="7785" r:id="rId16"/>
    <p:sldId id="7786" r:id="rId17"/>
    <p:sldId id="7787" r:id="rId18"/>
    <p:sldId id="7788" r:id="rId19"/>
    <p:sldId id="7789" r:id="rId20"/>
    <p:sldId id="303"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F15"/>
    <a:srgbClr val="FFBF61"/>
    <a:srgbClr val="009E75"/>
    <a:srgbClr val="00DFA2"/>
    <a:srgbClr val="FAE2E7"/>
    <a:srgbClr val="F3BCC8"/>
    <a:srgbClr val="FFD28F"/>
    <a:srgbClr val="FFEBCD"/>
    <a:srgbClr val="F6FA70"/>
    <a:srgbClr val="F1F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60"/>
  </p:normalViewPr>
  <p:slideViewPr>
    <p:cSldViewPr snapToGrid="0">
      <p:cViewPr varScale="1">
        <p:scale>
          <a:sx n="66" d="100"/>
          <a:sy n="66" d="100"/>
        </p:scale>
        <p:origin x="828"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6B87F-5A27-438E-B4BE-54C72484EEF5}"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38AAF-8C93-454B-95A0-56909A3F46D5}" type="slidenum">
              <a:rPr lang="en-US" smtClean="0"/>
              <a:t>‹#›</a:t>
            </a:fld>
            <a:endParaRPr lang="en-US"/>
          </a:p>
        </p:txBody>
      </p:sp>
    </p:spTree>
    <p:extLst>
      <p:ext uri="{BB962C8B-B14F-4D97-AF65-F5344CB8AC3E}">
        <p14:creationId xmlns:p14="http://schemas.microsoft.com/office/powerpoint/2010/main" val="93355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1</a:t>
            </a:fld>
            <a:endParaRPr lang="en-US"/>
          </a:p>
        </p:txBody>
      </p:sp>
    </p:spTree>
    <p:extLst>
      <p:ext uri="{BB962C8B-B14F-4D97-AF65-F5344CB8AC3E}">
        <p14:creationId xmlns:p14="http://schemas.microsoft.com/office/powerpoint/2010/main" val="79207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10</a:t>
            </a:fld>
            <a:endParaRPr lang="en-US"/>
          </a:p>
        </p:txBody>
      </p:sp>
    </p:spTree>
    <p:extLst>
      <p:ext uri="{BB962C8B-B14F-4D97-AF65-F5344CB8AC3E}">
        <p14:creationId xmlns:p14="http://schemas.microsoft.com/office/powerpoint/2010/main" val="708438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11</a:t>
            </a:fld>
            <a:endParaRPr lang="en-US"/>
          </a:p>
        </p:txBody>
      </p:sp>
    </p:spTree>
    <p:extLst>
      <p:ext uri="{BB962C8B-B14F-4D97-AF65-F5344CB8AC3E}">
        <p14:creationId xmlns:p14="http://schemas.microsoft.com/office/powerpoint/2010/main" val="48110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12</a:t>
            </a:fld>
            <a:endParaRPr lang="en-US"/>
          </a:p>
        </p:txBody>
      </p:sp>
    </p:spTree>
    <p:extLst>
      <p:ext uri="{BB962C8B-B14F-4D97-AF65-F5344CB8AC3E}">
        <p14:creationId xmlns:p14="http://schemas.microsoft.com/office/powerpoint/2010/main" val="3266949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38AAF-8C93-454B-95A0-56909A3F46D5}" type="slidenum">
              <a:rPr lang="en-US" smtClean="0"/>
              <a:t>13</a:t>
            </a:fld>
            <a:endParaRPr lang="en-US"/>
          </a:p>
        </p:txBody>
      </p:sp>
    </p:spTree>
    <p:extLst>
      <p:ext uri="{BB962C8B-B14F-4D97-AF65-F5344CB8AC3E}">
        <p14:creationId xmlns:p14="http://schemas.microsoft.com/office/powerpoint/2010/main" val="3959837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14</a:t>
            </a:fld>
            <a:endParaRPr lang="en-US"/>
          </a:p>
        </p:txBody>
      </p:sp>
    </p:spTree>
    <p:extLst>
      <p:ext uri="{BB962C8B-B14F-4D97-AF65-F5344CB8AC3E}">
        <p14:creationId xmlns:p14="http://schemas.microsoft.com/office/powerpoint/2010/main" val="214978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20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3</a:t>
            </a:fld>
            <a:endParaRPr lang="en-US"/>
          </a:p>
        </p:txBody>
      </p:sp>
    </p:spTree>
    <p:extLst>
      <p:ext uri="{BB962C8B-B14F-4D97-AF65-F5344CB8AC3E}">
        <p14:creationId xmlns:p14="http://schemas.microsoft.com/office/powerpoint/2010/main" val="2951309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4</a:t>
            </a:fld>
            <a:endParaRPr lang="en-US"/>
          </a:p>
        </p:txBody>
      </p:sp>
    </p:spTree>
    <p:extLst>
      <p:ext uri="{BB962C8B-B14F-4D97-AF65-F5344CB8AC3E}">
        <p14:creationId xmlns:p14="http://schemas.microsoft.com/office/powerpoint/2010/main" val="345203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5</a:t>
            </a:fld>
            <a:endParaRPr lang="en-US"/>
          </a:p>
        </p:txBody>
      </p:sp>
    </p:spTree>
    <p:extLst>
      <p:ext uri="{BB962C8B-B14F-4D97-AF65-F5344CB8AC3E}">
        <p14:creationId xmlns:p14="http://schemas.microsoft.com/office/powerpoint/2010/main" val="2594025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6</a:t>
            </a:fld>
            <a:endParaRPr lang="en-US"/>
          </a:p>
        </p:txBody>
      </p:sp>
    </p:spTree>
    <p:extLst>
      <p:ext uri="{BB962C8B-B14F-4D97-AF65-F5344CB8AC3E}">
        <p14:creationId xmlns:p14="http://schemas.microsoft.com/office/powerpoint/2010/main" val="253263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38AAF-8C93-454B-95A0-56909A3F46D5}" type="slidenum">
              <a:rPr lang="en-US" smtClean="0"/>
              <a:t>7</a:t>
            </a:fld>
            <a:endParaRPr lang="en-US"/>
          </a:p>
        </p:txBody>
      </p:sp>
    </p:spTree>
    <p:extLst>
      <p:ext uri="{BB962C8B-B14F-4D97-AF65-F5344CB8AC3E}">
        <p14:creationId xmlns:p14="http://schemas.microsoft.com/office/powerpoint/2010/main" val="367208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38AAF-8C93-454B-95A0-56909A3F46D5}" type="slidenum">
              <a:rPr lang="en-US" smtClean="0"/>
              <a:t>8</a:t>
            </a:fld>
            <a:endParaRPr lang="en-US"/>
          </a:p>
        </p:txBody>
      </p:sp>
    </p:spTree>
    <p:extLst>
      <p:ext uri="{BB962C8B-B14F-4D97-AF65-F5344CB8AC3E}">
        <p14:creationId xmlns:p14="http://schemas.microsoft.com/office/powerpoint/2010/main" val="1808342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38AAF-8C93-454B-95A0-56909A3F46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6787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12D3-EA26-1412-1D20-E2A7CDA2B6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1420E2-B053-2549-2749-71B4634FF97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8FD865-8EFA-3FFA-75F2-7B55E23EC413}"/>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5" name="Footer Placeholder 4">
            <a:extLst>
              <a:ext uri="{FF2B5EF4-FFF2-40B4-BE49-F238E27FC236}">
                <a16:creationId xmlns:a16="http://schemas.microsoft.com/office/drawing/2014/main" id="{15DE2F86-6F3F-8ED6-8351-9336BB4B39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CBEE3C-E349-9F3B-F403-C9832F21B413}"/>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11561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6F5D-5475-1BD7-9708-D8F881886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AAA842-F441-BB69-4E48-057E500E15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6BDB5-07B4-B466-3BCD-4C7BE39FE440}"/>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5" name="Footer Placeholder 4">
            <a:extLst>
              <a:ext uri="{FF2B5EF4-FFF2-40B4-BE49-F238E27FC236}">
                <a16:creationId xmlns:a16="http://schemas.microsoft.com/office/drawing/2014/main" id="{20C10881-9AA7-5254-3973-7B126E1B0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03CA73-2F1B-F8C2-53B1-9274F40CC5E8}"/>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45644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976CD-472A-BD69-12C4-B9DF5B5D7D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4C041-19B9-1117-A2A8-C43A74C2A57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2CF79-EF6C-18D8-94E9-3A6EE261523C}"/>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5" name="Footer Placeholder 4">
            <a:extLst>
              <a:ext uri="{FF2B5EF4-FFF2-40B4-BE49-F238E27FC236}">
                <a16:creationId xmlns:a16="http://schemas.microsoft.com/office/drawing/2014/main" id="{4AA070CF-B476-6FBE-870F-7636943E93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C8D2E-AAF1-78C9-753E-AA036C897A61}"/>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317452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5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25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8877BA-92E1-4674-A8C0-0AF644C465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6733" y="676133"/>
            <a:ext cx="2253122" cy="2255049"/>
          </a:xfrm>
          <a:prstGeom prst="rect">
            <a:avLst/>
          </a:prstGeom>
        </p:spPr>
      </p:pic>
      <p:pic>
        <p:nvPicPr>
          <p:cNvPr id="4" name="图片 3">
            <a:extLst>
              <a:ext uri="{FF2B5EF4-FFF2-40B4-BE49-F238E27FC236}">
                <a16:creationId xmlns:a16="http://schemas.microsoft.com/office/drawing/2014/main" id="{41B75E75-251C-4B64-8AB7-4E2F1EC92A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8600"/>
            <a:ext cx="1735016" cy="2819400"/>
          </a:xfrm>
          <a:prstGeom prst="rect">
            <a:avLst/>
          </a:prstGeom>
        </p:spPr>
      </p:pic>
      <p:pic>
        <p:nvPicPr>
          <p:cNvPr id="5" name="图片 4">
            <a:extLst>
              <a:ext uri="{FF2B5EF4-FFF2-40B4-BE49-F238E27FC236}">
                <a16:creationId xmlns:a16="http://schemas.microsoft.com/office/drawing/2014/main" id="{1D371A40-9F19-48FF-9D8F-CE2CF81EB9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86373" y="1"/>
            <a:ext cx="1805627" cy="2281302"/>
          </a:xfrm>
          <a:prstGeom prst="rect">
            <a:avLst/>
          </a:prstGeom>
        </p:spPr>
      </p:pic>
      <p:pic>
        <p:nvPicPr>
          <p:cNvPr id="6" name="图片 5">
            <a:extLst>
              <a:ext uri="{FF2B5EF4-FFF2-40B4-BE49-F238E27FC236}">
                <a16:creationId xmlns:a16="http://schemas.microsoft.com/office/drawing/2014/main" id="{A7E2E8CD-18CA-448B-857B-C08168EF78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3016689" y="-2260302"/>
            <a:ext cx="6405056" cy="11535259"/>
          </a:xfrm>
          <a:prstGeom prst="rect">
            <a:avLst/>
          </a:prstGeom>
          <a:effectLst>
            <a:outerShdw blurRad="50800" dist="12700" sx="102000" sy="102000" algn="ctr" rotWithShape="0">
              <a:prstClr val="black">
                <a:alpha val="13000"/>
              </a:prstClr>
            </a:outerShdw>
          </a:effectLst>
        </p:spPr>
      </p:pic>
      <p:pic>
        <p:nvPicPr>
          <p:cNvPr id="7" name="图片 6">
            <a:extLst>
              <a:ext uri="{FF2B5EF4-FFF2-40B4-BE49-F238E27FC236}">
                <a16:creationId xmlns:a16="http://schemas.microsoft.com/office/drawing/2014/main" id="{CFDF59D9-A61E-4F4F-A6A8-6E7E50DF456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6981" y="985117"/>
            <a:ext cx="676924" cy="811262"/>
          </a:xfrm>
          <a:prstGeom prst="rect">
            <a:avLst/>
          </a:prstGeom>
        </p:spPr>
      </p:pic>
      <p:pic>
        <p:nvPicPr>
          <p:cNvPr id="8" name="图片 7" descr="图片包含 物体&#10;&#10;自动生成的说明">
            <a:extLst>
              <a:ext uri="{FF2B5EF4-FFF2-40B4-BE49-F238E27FC236}">
                <a16:creationId xmlns:a16="http://schemas.microsoft.com/office/drawing/2014/main" id="{05B4E5BD-DD75-48D3-BD49-DFD0688AC9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8893" y="5360125"/>
            <a:ext cx="1903748" cy="1516405"/>
          </a:xfrm>
          <a:prstGeom prst="rect">
            <a:avLst/>
          </a:prstGeom>
        </p:spPr>
      </p:pic>
      <p:pic>
        <p:nvPicPr>
          <p:cNvPr id="9" name="图片 8" descr="图片包含 文字&#10;&#10;自动生成的说明">
            <a:extLst>
              <a:ext uri="{FF2B5EF4-FFF2-40B4-BE49-F238E27FC236}">
                <a16:creationId xmlns:a16="http://schemas.microsoft.com/office/drawing/2014/main" id="{FCC1EC90-6EA7-46F9-B84F-80B91BF3831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5477326" y="-450369"/>
            <a:ext cx="900451" cy="1761561"/>
          </a:xfrm>
          <a:prstGeom prst="rect">
            <a:avLst/>
          </a:prstGeom>
        </p:spPr>
      </p:pic>
      <p:sp>
        <p:nvSpPr>
          <p:cNvPr id="10" name="矩形: 圆角 9">
            <a:extLst>
              <a:ext uri="{FF2B5EF4-FFF2-40B4-BE49-F238E27FC236}">
                <a16:creationId xmlns:a16="http://schemas.microsoft.com/office/drawing/2014/main" id="{7D21EB70-8360-49A6-9DA3-AA9CA5FE82FB}"/>
              </a:ext>
            </a:extLst>
          </p:cNvPr>
          <p:cNvSpPr/>
          <p:nvPr userDrawn="1"/>
        </p:nvSpPr>
        <p:spPr>
          <a:xfrm flipV="1">
            <a:off x="3931930" y="5261423"/>
            <a:ext cx="2322404"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84B3C1F6-222C-4AC2-92AD-C4349CB7F453}"/>
              </a:ext>
            </a:extLst>
          </p:cNvPr>
          <p:cNvSpPr/>
          <p:nvPr userDrawn="1"/>
        </p:nvSpPr>
        <p:spPr>
          <a:xfrm>
            <a:off x="4836523" y="5658297"/>
            <a:ext cx="893985"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0D9A242A-4A00-413A-A619-ADE3B8C9D352}"/>
              </a:ext>
            </a:extLst>
          </p:cNvPr>
          <p:cNvSpPr/>
          <p:nvPr userDrawn="1"/>
        </p:nvSpPr>
        <p:spPr>
          <a:xfrm>
            <a:off x="6516333" y="5179817"/>
            <a:ext cx="254649" cy="254649"/>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73C43A99-B186-49A1-B5B3-0407F2441706}"/>
              </a:ext>
            </a:extLst>
          </p:cNvPr>
          <p:cNvSpPr/>
          <p:nvPr userDrawn="1"/>
        </p:nvSpPr>
        <p:spPr>
          <a:xfrm>
            <a:off x="9263129" y="5799033"/>
            <a:ext cx="234307" cy="23430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30B43EC-3476-42D6-A8E7-AA39EE34899E}"/>
              </a:ext>
            </a:extLst>
          </p:cNvPr>
          <p:cNvSpPr/>
          <p:nvPr userDrawn="1"/>
        </p:nvSpPr>
        <p:spPr>
          <a:xfrm>
            <a:off x="320915" y="1909991"/>
            <a:ext cx="160109" cy="160109"/>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0AFA2F28-71E3-4EFF-BAFA-76F0C524F185}"/>
              </a:ext>
            </a:extLst>
          </p:cNvPr>
          <p:cNvSpPr/>
          <p:nvPr userDrawn="1"/>
        </p:nvSpPr>
        <p:spPr>
          <a:xfrm>
            <a:off x="1720589" y="4613341"/>
            <a:ext cx="200925" cy="20092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BAEC96B4-138C-4456-B9DB-833C58C322C8}"/>
              </a:ext>
            </a:extLst>
          </p:cNvPr>
          <p:cNvSpPr/>
          <p:nvPr userDrawn="1"/>
        </p:nvSpPr>
        <p:spPr>
          <a:xfrm>
            <a:off x="2363294" y="6410392"/>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D4BBED68-647C-4CAF-A0A6-CC9A42FDFFF0}"/>
              </a:ext>
            </a:extLst>
          </p:cNvPr>
          <p:cNvSpPr/>
          <p:nvPr userDrawn="1"/>
        </p:nvSpPr>
        <p:spPr>
          <a:xfrm>
            <a:off x="9263129" y="465447"/>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2144094"/>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D6BE7F-047D-466A-86E9-743C3BC74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915" y="-348557"/>
            <a:ext cx="1556604" cy="1557935"/>
          </a:xfrm>
          <a:prstGeom prst="rect">
            <a:avLst/>
          </a:prstGeom>
        </p:spPr>
      </p:pic>
      <p:pic>
        <p:nvPicPr>
          <p:cNvPr id="4" name="图片 3">
            <a:extLst>
              <a:ext uri="{FF2B5EF4-FFF2-40B4-BE49-F238E27FC236}">
                <a16:creationId xmlns:a16="http://schemas.microsoft.com/office/drawing/2014/main" id="{52688D95-ECDE-444B-ADF8-DFFD1913E9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28" y="4424043"/>
            <a:ext cx="1509223" cy="2452487"/>
          </a:xfrm>
          <a:prstGeom prst="rect">
            <a:avLst/>
          </a:prstGeom>
        </p:spPr>
      </p:pic>
      <p:pic>
        <p:nvPicPr>
          <p:cNvPr id="5" name="图片 4">
            <a:extLst>
              <a:ext uri="{FF2B5EF4-FFF2-40B4-BE49-F238E27FC236}">
                <a16:creationId xmlns:a16="http://schemas.microsoft.com/office/drawing/2014/main" id="{96C6B3EA-40BD-4D61-9A1A-968812A1BC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6036" y="0"/>
            <a:ext cx="1556605" cy="1966678"/>
          </a:xfrm>
          <a:prstGeom prst="rect">
            <a:avLst/>
          </a:prstGeom>
        </p:spPr>
      </p:pic>
      <p:pic>
        <p:nvPicPr>
          <p:cNvPr id="6" name="图片 5">
            <a:extLst>
              <a:ext uri="{FF2B5EF4-FFF2-40B4-BE49-F238E27FC236}">
                <a16:creationId xmlns:a16="http://schemas.microsoft.com/office/drawing/2014/main" id="{7827EDF3-CA98-403F-B4CF-0E8872A012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3016689" y="-2260302"/>
            <a:ext cx="6405056" cy="11535259"/>
          </a:xfrm>
          <a:prstGeom prst="rect">
            <a:avLst/>
          </a:prstGeom>
          <a:effectLst>
            <a:outerShdw blurRad="50800" dist="12700" sx="102000" sy="102000" algn="ctr" rotWithShape="0">
              <a:prstClr val="black">
                <a:alpha val="13000"/>
              </a:prstClr>
            </a:outerShdw>
          </a:effectLst>
        </p:spPr>
      </p:pic>
      <p:pic>
        <p:nvPicPr>
          <p:cNvPr id="7" name="图片 6">
            <a:extLst>
              <a:ext uri="{FF2B5EF4-FFF2-40B4-BE49-F238E27FC236}">
                <a16:creationId xmlns:a16="http://schemas.microsoft.com/office/drawing/2014/main" id="{1B6367FE-A78D-41A9-A253-BFD2B630191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95212" y="215143"/>
            <a:ext cx="676924" cy="811262"/>
          </a:xfrm>
          <a:prstGeom prst="rect">
            <a:avLst/>
          </a:prstGeom>
        </p:spPr>
      </p:pic>
      <p:pic>
        <p:nvPicPr>
          <p:cNvPr id="8" name="图片 7" descr="图片包含 物体&#10;&#10;自动生成的说明">
            <a:extLst>
              <a:ext uri="{FF2B5EF4-FFF2-40B4-BE49-F238E27FC236}">
                <a16:creationId xmlns:a16="http://schemas.microsoft.com/office/drawing/2014/main" id="{82190A36-4BDB-4C64-9D86-50E46DB1DCC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8893" y="5360125"/>
            <a:ext cx="1903748" cy="1516405"/>
          </a:xfrm>
          <a:prstGeom prst="rect">
            <a:avLst/>
          </a:prstGeom>
        </p:spPr>
      </p:pic>
      <p:pic>
        <p:nvPicPr>
          <p:cNvPr id="9" name="图片 8" descr="图片包含 文字&#10;&#10;自动生成的说明">
            <a:extLst>
              <a:ext uri="{FF2B5EF4-FFF2-40B4-BE49-F238E27FC236}">
                <a16:creationId xmlns:a16="http://schemas.microsoft.com/office/drawing/2014/main" id="{B99F8662-9331-4A96-AF4A-6AEFE27050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4558477" y="-430556"/>
            <a:ext cx="900451" cy="1761561"/>
          </a:xfrm>
          <a:prstGeom prst="rect">
            <a:avLst/>
          </a:prstGeom>
        </p:spPr>
      </p:pic>
      <p:sp>
        <p:nvSpPr>
          <p:cNvPr id="10" name="矩形: 圆角 9">
            <a:extLst>
              <a:ext uri="{FF2B5EF4-FFF2-40B4-BE49-F238E27FC236}">
                <a16:creationId xmlns:a16="http://schemas.microsoft.com/office/drawing/2014/main" id="{26F1FD33-3E1B-493C-8B07-98C86545CC6A}"/>
              </a:ext>
            </a:extLst>
          </p:cNvPr>
          <p:cNvSpPr/>
          <p:nvPr userDrawn="1"/>
        </p:nvSpPr>
        <p:spPr>
          <a:xfrm flipV="1">
            <a:off x="2159914" y="6052672"/>
            <a:ext cx="2322404"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98AC44AF-2CA6-4388-95E2-6D63D493B18C}"/>
              </a:ext>
            </a:extLst>
          </p:cNvPr>
          <p:cNvSpPr/>
          <p:nvPr userDrawn="1"/>
        </p:nvSpPr>
        <p:spPr>
          <a:xfrm>
            <a:off x="5966765" y="6095467"/>
            <a:ext cx="893985"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64E02545-AB75-49F2-B11A-D29C29779F87}"/>
              </a:ext>
            </a:extLst>
          </p:cNvPr>
          <p:cNvSpPr/>
          <p:nvPr userDrawn="1"/>
        </p:nvSpPr>
        <p:spPr>
          <a:xfrm>
            <a:off x="4744317" y="5971066"/>
            <a:ext cx="254649" cy="254649"/>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D54E0882-87E9-4F87-AFD2-7381FF227E32}"/>
              </a:ext>
            </a:extLst>
          </p:cNvPr>
          <p:cNvSpPr/>
          <p:nvPr userDrawn="1"/>
        </p:nvSpPr>
        <p:spPr>
          <a:xfrm>
            <a:off x="9263129" y="5799033"/>
            <a:ext cx="234307" cy="23430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2FC42E85-2E1C-4FC2-88BE-C1B101D59B40}"/>
              </a:ext>
            </a:extLst>
          </p:cNvPr>
          <p:cNvSpPr/>
          <p:nvPr userDrawn="1"/>
        </p:nvSpPr>
        <p:spPr>
          <a:xfrm>
            <a:off x="320915" y="1909991"/>
            <a:ext cx="160109" cy="160109"/>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9FF8B0D4-CD01-4DAE-89E5-3F2E1A70F66A}"/>
              </a:ext>
            </a:extLst>
          </p:cNvPr>
          <p:cNvSpPr/>
          <p:nvPr userDrawn="1"/>
        </p:nvSpPr>
        <p:spPr>
          <a:xfrm>
            <a:off x="2363294" y="6410392"/>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775F9D08-9557-45F8-98DF-60919E4C2794}"/>
              </a:ext>
            </a:extLst>
          </p:cNvPr>
          <p:cNvSpPr/>
          <p:nvPr userDrawn="1"/>
        </p:nvSpPr>
        <p:spPr>
          <a:xfrm>
            <a:off x="9263129" y="465447"/>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188708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721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46439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66067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2484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4318-C45B-600E-E843-04AE6D505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DDDA1A-E829-DA42-7F44-51DA151E3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FEF30-F64A-DD31-BFA7-F1954C82902E}"/>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5" name="Footer Placeholder 4">
            <a:extLst>
              <a:ext uri="{FF2B5EF4-FFF2-40B4-BE49-F238E27FC236}">
                <a16:creationId xmlns:a16="http://schemas.microsoft.com/office/drawing/2014/main" id="{B0F157C9-39D0-BF25-1647-1D0B6F9CCD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11CAC2-B2E6-6C16-1AC5-A770D82EDBB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642036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18040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9644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8712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797483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066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338501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2233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628007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2693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3144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88FA-DA73-A72A-01FD-920DAA6244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FFADB-BDA8-047A-3E2D-46DAE36151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2ECA3-BF92-14C2-076B-1F58CA343693}"/>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5" name="Footer Placeholder 4">
            <a:extLst>
              <a:ext uri="{FF2B5EF4-FFF2-40B4-BE49-F238E27FC236}">
                <a16:creationId xmlns:a16="http://schemas.microsoft.com/office/drawing/2014/main" id="{EEB3AF4B-3482-ED63-CCB7-79E9C4AC56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E1CE2-0C11-1F28-DDF6-B2A3DB4C4614}"/>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37416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9322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6433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86404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4033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938083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08926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89800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9697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7024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3864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AD1D8-6A9A-7E0D-AAAA-F470A7A145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821E44-3E69-4BFB-0F0A-BCAACD497D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0E10D-F2D2-0614-6D0B-A60959CE3D7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4B3B5A-94D7-983E-3C04-371AEE3554FB}"/>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6" name="Footer Placeholder 5">
            <a:extLst>
              <a:ext uri="{FF2B5EF4-FFF2-40B4-BE49-F238E27FC236}">
                <a16:creationId xmlns:a16="http://schemas.microsoft.com/office/drawing/2014/main" id="{49F7D2FF-DED3-7A2F-CD95-64BB5ED69F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3FFC-4224-FD4D-6B7A-3E35BCEDE8D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182919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38777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89723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45686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960963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630474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081289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747592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595997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98131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3795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0986-5B61-462B-BDC3-A46549E6D4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4B2A8F-6C03-33DE-868A-8CB0BD5F38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D176D6-72FB-1D9F-B509-64ACB2899B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8C7D9-710F-938E-A7A4-A55C755E09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F36B1-929C-ADFF-C1C1-68AC9D2212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1DECE5-33B9-6F5D-7D3E-915DAF2F7F30}"/>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8" name="Footer Placeholder 7">
            <a:extLst>
              <a:ext uri="{FF2B5EF4-FFF2-40B4-BE49-F238E27FC236}">
                <a16:creationId xmlns:a16="http://schemas.microsoft.com/office/drawing/2014/main" id="{842D343D-653B-FC2B-E422-FF220DBA0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536A8A3-A4A2-5786-A302-B601AD7826DD}"/>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476704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122902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093224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50621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529410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696931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333734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808672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573528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921794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967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E7B5-5DC8-3244-0A44-334FE43299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C3714E-4BDA-67B2-E7CC-2A95D3572995}"/>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4" name="Footer Placeholder 3">
            <a:extLst>
              <a:ext uri="{FF2B5EF4-FFF2-40B4-BE49-F238E27FC236}">
                <a16:creationId xmlns:a16="http://schemas.microsoft.com/office/drawing/2014/main" id="{C7C7AE6E-57F7-BFC8-0163-9C8841849B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C3F01C-EE9D-E336-57F3-C35FADA40953}"/>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996062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034413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66123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5715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04275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296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6014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90096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587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88947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8012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8792F-0F4D-01DC-AF2C-B99D861E90F6}"/>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3" name="Footer Placeholder 2">
            <a:extLst>
              <a:ext uri="{FF2B5EF4-FFF2-40B4-BE49-F238E27FC236}">
                <a16:creationId xmlns:a16="http://schemas.microsoft.com/office/drawing/2014/main" id="{1B36EC64-A103-99FC-5296-EDDDFD45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05843C7-511E-2594-1E2B-B63405D7B8F7}"/>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00968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25294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45841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3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FAA8-A3FE-CA34-684B-C534C2979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71055-6FB4-281B-0256-F0CC38A2857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81396-2338-4344-636D-FCB53C79D5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075D9-A472-4AB5-5A75-A5C76B276D1B}"/>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6" name="Footer Placeholder 5">
            <a:extLst>
              <a:ext uri="{FF2B5EF4-FFF2-40B4-BE49-F238E27FC236}">
                <a16:creationId xmlns:a16="http://schemas.microsoft.com/office/drawing/2014/main" id="{4758D172-2C3B-80E7-83CA-E9439715F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D8458B-BFB0-D77A-603D-A5E06A37605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17452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8440-A08A-4C32-286C-08274C2C6B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ABDF8-1B95-382D-2602-3E18599713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99C49-5755-BCAC-B472-27B7C1305E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14FE2-E04B-27C2-2E92-BBD3FFB673FA}"/>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2/8/2026</a:t>
            </a:fld>
            <a:endParaRPr lang="en-US"/>
          </a:p>
        </p:txBody>
      </p:sp>
      <p:sp>
        <p:nvSpPr>
          <p:cNvPr id="6" name="Footer Placeholder 5">
            <a:extLst>
              <a:ext uri="{FF2B5EF4-FFF2-40B4-BE49-F238E27FC236}">
                <a16:creationId xmlns:a16="http://schemas.microsoft.com/office/drawing/2014/main" id="{BDDF62C8-AF37-2E10-5A93-7E17FC834E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82611-7361-C4B6-FFBA-CB4722C50712}"/>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99134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4.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DB0900-1541-15F8-30D9-3DB17E9569D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83" y="8483"/>
            <a:ext cx="12161837" cy="68410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BC4ABF4A-CF7B-AA84-D22C-A0FEF4A7E32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extLst>
      <p:ext uri="{BB962C8B-B14F-4D97-AF65-F5344CB8AC3E}">
        <p14:creationId xmlns:p14="http://schemas.microsoft.com/office/powerpoint/2010/main" val="103635013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CBAC2D7-8091-12D1-D1CF-EE6B36B053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extLst>
      <p:ext uri="{BB962C8B-B14F-4D97-AF65-F5344CB8AC3E}">
        <p14:creationId xmlns:p14="http://schemas.microsoft.com/office/powerpoint/2010/main" val="27512564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1A83C9C-13CB-A03F-E627-44426D331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2026/2/8</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pic>
        <p:nvPicPr>
          <p:cNvPr id="8" name="Picture 7" descr="Logo&#10;&#10;Description automatically generated">
            <a:extLst>
              <a:ext uri="{FF2B5EF4-FFF2-40B4-BE49-F238E27FC236}">
                <a16:creationId xmlns:a16="http://schemas.microsoft.com/office/drawing/2014/main" id="{5FCA2AB1-F532-6052-412E-4C80C7268C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2137" y="-423155"/>
            <a:ext cx="2381163" cy="2381163"/>
          </a:xfrm>
          <a:prstGeom prst="rect">
            <a:avLst/>
          </a:prstGeom>
        </p:spPr>
      </p:pic>
    </p:spTree>
    <p:extLst>
      <p:ext uri="{BB962C8B-B14F-4D97-AF65-F5344CB8AC3E}">
        <p14:creationId xmlns:p14="http://schemas.microsoft.com/office/powerpoint/2010/main" val="335399644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E532540-5187-EE58-FBE3-9B5A3FD917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841658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6CFC71A-0908-E7D0-306E-D87804433A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FA1B300-D212-8BDF-1235-C2AD8C91C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C4CA24-CD60-38F4-FFA6-46EC745CE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E1218D-971C-B987-AB82-E272E98E2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0F991-53D0-45B1-8D5E-3379C86E764F}" type="datetimeFigureOut">
              <a:rPr lang="vi-VN" smtClean="0"/>
              <a:t>08/02/2026</a:t>
            </a:fld>
            <a:endParaRPr lang="vi-VN"/>
          </a:p>
        </p:txBody>
      </p:sp>
      <p:sp>
        <p:nvSpPr>
          <p:cNvPr id="5" name="Footer Placeholder 4">
            <a:extLst>
              <a:ext uri="{FF2B5EF4-FFF2-40B4-BE49-F238E27FC236}">
                <a16:creationId xmlns:a16="http://schemas.microsoft.com/office/drawing/2014/main" id="{2EC66218-206B-2971-0846-4E5129EBF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1AA768F-E8D9-828F-4C71-599025DCC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5A8A1-7620-490A-A867-0FD867353D17}" type="slidenum">
              <a:rPr lang="vi-VN" smtClean="0"/>
              <a:t>‹#›</a:t>
            </a:fld>
            <a:endParaRPr lang="vi-VN"/>
          </a:p>
        </p:txBody>
      </p:sp>
    </p:spTree>
    <p:extLst>
      <p:ext uri="{BB962C8B-B14F-4D97-AF65-F5344CB8AC3E}">
        <p14:creationId xmlns:p14="http://schemas.microsoft.com/office/powerpoint/2010/main" val="132232591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19ACB0-4905-8C57-5FBC-E371AA73079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4074381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883A364-FEBF-F94E-15FC-E6A78FA9B8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2/8/2026</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672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4.jpg"/><Relationship Id="rId4" Type="http://schemas.openxmlformats.org/officeDocument/2006/relationships/audio" Target="../media/audio1.wav"/><Relationship Id="rId9" Type="http://schemas.openxmlformats.org/officeDocument/2006/relationships/audio" Target="NUL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6.xml"/><Relationship Id="rId1" Type="http://schemas.openxmlformats.org/officeDocument/2006/relationships/tags" Target="../tags/tag1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34.xml"/><Relationship Id="rId1" Type="http://schemas.openxmlformats.org/officeDocument/2006/relationships/tags" Target="../tags/tag13.xml"/><Relationship Id="rId6" Type="http://schemas.microsoft.com/office/2007/relationships/hdphoto" Target="../media/hdphoto3.wdp"/><Relationship Id="rId5" Type="http://schemas.openxmlformats.org/officeDocument/2006/relationships/image" Target="../media/image33.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ags" Target="../tags/tag14.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5.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gif"/><Relationship Id="rId3" Type="http://schemas.openxmlformats.org/officeDocument/2006/relationships/slideLayout" Target="../slideLayouts/slideLayout23.xml"/><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audio" Target="NULL"/><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1.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3.xml"/><Relationship Id="rId7"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4.xml"/><Relationship Id="rId7" Type="http://schemas.openxmlformats.org/officeDocument/2006/relationships/image" Target="../media/image34.png"/><Relationship Id="rId2" Type="http://schemas.openxmlformats.org/officeDocument/2006/relationships/slideLayout" Target="../slideLayouts/slideLayout34.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33.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56.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F6210D83-4082-9FF4-CD52-C37488A7EA2D}"/>
              </a:ext>
            </a:extLst>
          </p:cNvPr>
          <p:cNvPicPr preferRelativeResize="0"/>
          <p:nvPr/>
        </p:nvPicPr>
        <p:blipFill rotWithShape="1">
          <a:blip r:embed="rId5"/>
          <a:srcRect t="6080" b="13384"/>
          <a:stretch>
            <a:fillRect/>
          </a:stretch>
        </p:blipFill>
        <p:spPr>
          <a:xfrm>
            <a:off x="0" y="0"/>
            <a:ext cx="12192000" cy="6857999"/>
          </a:xfrm>
          <a:prstGeom prst="rect">
            <a:avLst/>
          </a:prstGeom>
          <a:noFill/>
          <a:ln>
            <a:noFill/>
          </a:ln>
        </p:spPr>
      </p:pic>
      <p:pic>
        <p:nvPicPr>
          <p:cNvPr id="13" name="Google Shape;93;p1">
            <a:extLst>
              <a:ext uri="{FF2B5EF4-FFF2-40B4-BE49-F238E27FC236}">
                <a16:creationId xmlns:a16="http://schemas.microsoft.com/office/drawing/2014/main" id="{A5EAC78F-9BD1-EBD8-B799-2F1247CE3115}"/>
              </a:ext>
            </a:extLst>
          </p:cNvPr>
          <p:cNvPicPr preferRelativeResize="0"/>
          <p:nvPr/>
        </p:nvPicPr>
        <p:blipFill rotWithShape="1">
          <a:blip r:embed="rId6"/>
          <a:srcRect t="28474" r="25395"/>
          <a:stretch>
            <a:fillRect/>
          </a:stretch>
        </p:blipFill>
        <p:spPr>
          <a:xfrm>
            <a:off x="4165600" y="0"/>
            <a:ext cx="8026402" cy="4038600"/>
          </a:xfrm>
          <a:prstGeom prst="rect">
            <a:avLst/>
          </a:prstGeom>
          <a:noFill/>
          <a:ln>
            <a:noFill/>
          </a:ln>
        </p:spPr>
      </p:pic>
      <p:pic>
        <p:nvPicPr>
          <p:cNvPr id="14" name="Google Shape;94;p1" descr="Download Nobi Child Nobita Cartoon Doraemon PNG Download Free HQ PNG Image  | FreePNGImg">
            <a:extLst>
              <a:ext uri="{FF2B5EF4-FFF2-40B4-BE49-F238E27FC236}">
                <a16:creationId xmlns:a16="http://schemas.microsoft.com/office/drawing/2014/main" id="{A9B4307E-5605-C64A-E09D-59EADC5443FD}"/>
              </a:ext>
            </a:extLst>
          </p:cNvPr>
          <p:cNvPicPr preferRelativeResize="0"/>
          <p:nvPr/>
        </p:nvPicPr>
        <p:blipFill rotWithShape="1">
          <a:blip r:embed="rId7"/>
          <a:srcRect/>
          <a:stretch>
            <a:fillRect/>
          </a:stretch>
        </p:blipFill>
        <p:spPr>
          <a:xfrm>
            <a:off x="411167" y="2428240"/>
            <a:ext cx="7726993" cy="4209066"/>
          </a:xfrm>
          <a:prstGeom prst="rect">
            <a:avLst/>
          </a:prstGeom>
          <a:noFill/>
          <a:ln>
            <a:noFill/>
          </a:ln>
        </p:spPr>
      </p:pic>
      <p:pic>
        <p:nvPicPr>
          <p:cNvPr id="2" name="Picture 1">
            <a:extLst>
              <a:ext uri="{FF2B5EF4-FFF2-40B4-BE49-F238E27FC236}">
                <a16:creationId xmlns:a16="http://schemas.microsoft.com/office/drawing/2014/main" id="{1F0C1810-31F0-79A9-54CD-2EB0BF9C34FE}"/>
              </a:ext>
            </a:extLst>
          </p:cNvPr>
          <p:cNvPicPr>
            <a:picLocks noChangeAspect="1"/>
          </p:cNvPicPr>
          <p:nvPr/>
        </p:nvPicPr>
        <p:blipFill>
          <a:blip r:embed="rId8"/>
          <a:stretch>
            <a:fillRect/>
          </a:stretch>
        </p:blipFill>
        <p:spPr>
          <a:xfrm>
            <a:off x="4631612" y="825927"/>
            <a:ext cx="7663336" cy="1853345"/>
          </a:xfrm>
          <a:prstGeom prst="rect">
            <a:avLst/>
          </a:prstGeom>
        </p:spPr>
      </p:pic>
    </p:spTree>
    <p:custDataLst>
      <p:tags r:id="rId1"/>
    </p:custDataLst>
    <p:extLst>
      <p:ext uri="{BB962C8B-B14F-4D97-AF65-F5344CB8AC3E}">
        <p14:creationId xmlns:p14="http://schemas.microsoft.com/office/powerpoint/2010/main" val="3077929936"/>
      </p:ext>
    </p:extLst>
  </p:cSld>
  <p:clrMapOvr>
    <a:masterClrMapping/>
  </p:clrMapOvr>
  <mc:AlternateContent xmlns:mc="http://schemas.openxmlformats.org/markup-compatibility/2006" xmlns:p14="http://schemas.microsoft.com/office/powerpoint/2010/main">
    <mc:Choice Requires="p14">
      <p:transition spd="slow" p14:dur="2000" advTm="3000">
        <p:push dir="u"/>
        <p:sndAc>
          <p:stSnd>
            <p:snd r:embed="rId4" name="click.wav"/>
          </p:stSnd>
        </p:sndAc>
      </p:transition>
    </mc:Choice>
    <mc:Fallback xmlns="">
      <p:transition spd="slow" advTm="3000">
        <p:push dir="u"/>
        <p:sndAc>
          <p:stSnd>
            <p:snd r:embed="rId9"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643201" y="607028"/>
            <a:ext cx="10905597" cy="1200329"/>
          </a:xfrm>
          <a:prstGeom prst="rect">
            <a:avLst/>
          </a:prstGeom>
          <a:noFill/>
        </p:spPr>
        <p:txBody>
          <a:bodyPr wrap="square" rtlCol="0">
            <a:spAutoFit/>
          </a:bodyPr>
          <a:lstStyle/>
          <a:p>
            <a:pPr lvl="0" algn="ctr"/>
            <a:r>
              <a:rPr lang="en-US" sz="3600" b="1" i="1" dirty="0">
                <a:solidFill>
                  <a:srgbClr val="002060"/>
                </a:solidFill>
                <a:latin typeface="Cambria" panose="02040503050406030204" pitchFamily="18" charset="0"/>
                <a:ea typeface="Cambria" panose="02040503050406030204" pitchFamily="18" charset="0"/>
              </a:rPr>
              <a:t>2. </a:t>
            </a:r>
            <a:r>
              <a:rPr lang="vi-VN" sz="3600" b="1" i="1" dirty="0">
                <a:solidFill>
                  <a:srgbClr val="002060"/>
                </a:solidFill>
                <a:latin typeface="Cambria" panose="02040503050406030204" pitchFamily="18" charset="0"/>
                <a:ea typeface="Cambria" panose="02040503050406030204" pitchFamily="18" charset="0"/>
              </a:rPr>
              <a:t>Trao đổi về những điểm cần lưu ý khi viết đoạn văn thể hiện tình cảm, cảm xúc về một sự việc.</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0879E0CD-F770-A4B4-BF8B-ADBE629ED511}"/>
              </a:ext>
            </a:extLst>
          </p:cNvPr>
          <p:cNvSpPr/>
          <p:nvPr/>
        </p:nvSpPr>
        <p:spPr>
          <a:xfrm>
            <a:off x="816429" y="2231571"/>
            <a:ext cx="10526485" cy="34181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G:</a:t>
            </a:r>
          </a:p>
          <a:p>
            <a:pPr algn="just"/>
            <a:r>
              <a:rPr lang="vi-VN" sz="3200" dirty="0">
                <a:solidFill>
                  <a:srgbClr val="FF0000"/>
                </a:solidFill>
                <a:latin typeface="Cambria" panose="02040503050406030204" pitchFamily="18" charset="0"/>
                <a:ea typeface="Cambria" panose="02040503050406030204" pitchFamily="18" charset="0"/>
              </a:rPr>
              <a:t>– Đoạn văn thể hiện tình cảm, cảm xúc về một sự việc thường có mấy phần? Đó là những phần nào?</a:t>
            </a:r>
          </a:p>
          <a:p>
            <a:pPr algn="just"/>
            <a:r>
              <a:rPr lang="vi-VN" sz="3200" dirty="0">
                <a:solidFill>
                  <a:srgbClr val="FF0000"/>
                </a:solidFill>
                <a:latin typeface="Cambria" panose="02040503050406030204" pitchFamily="18" charset="0"/>
                <a:ea typeface="Cambria" panose="02040503050406030204" pitchFamily="18" charset="0"/>
              </a:rPr>
              <a:t>– Nội dung chính của mỗi phần là gì?</a:t>
            </a:r>
          </a:p>
          <a:p>
            <a:pPr algn="just"/>
            <a:r>
              <a:rPr lang="vi-VN" sz="3200" dirty="0">
                <a:solidFill>
                  <a:srgbClr val="FF0000"/>
                </a:solidFill>
                <a:latin typeface="Cambria" panose="02040503050406030204" pitchFamily="18" charset="0"/>
                <a:ea typeface="Cambria" panose="02040503050406030204" pitchFamily="18" charset="0"/>
              </a:rPr>
              <a:t>– Có những cách nào để thể hiện tình cảm, cảm xúc về một sự việc?</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321F8F05-C220-31B7-4ABB-E42E0F162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custDataLst>
      <p:tags r:id="rId1"/>
    </p:custDataLst>
    <p:extLst>
      <p:ext uri="{BB962C8B-B14F-4D97-AF65-F5344CB8AC3E}">
        <p14:creationId xmlns:p14="http://schemas.microsoft.com/office/powerpoint/2010/main" val="6151399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B65793B-F2F7-BF31-C206-5DDF6D004DB8}"/>
              </a:ext>
            </a:extLst>
          </p:cNvPr>
          <p:cNvSpPr txBox="1"/>
          <p:nvPr/>
        </p:nvSpPr>
        <p:spPr>
          <a:xfrm>
            <a:off x="511628" y="696686"/>
            <a:ext cx="10787744" cy="5356338"/>
          </a:xfrm>
          <a:prstGeom prst="rect">
            <a:avLst/>
          </a:prstGeom>
          <a:noFill/>
        </p:spPr>
        <p:txBody>
          <a:bodyPr wrap="square" rtlCol="0">
            <a:spAutoFit/>
          </a:bodyPr>
          <a:lstStyle/>
          <a:p>
            <a:pPr marL="30480" marR="30480" algn="just">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Đoạn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văn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thể</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thường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3 </a:t>
            </a:r>
            <a:r>
              <a:rPr lang="en-US" sz="3200" dirty="0" err="1">
                <a:solidFill>
                  <a:srgbClr val="FF0000"/>
                </a:solidFill>
                <a:effectLst/>
                <a:latin typeface="Cambria" panose="02040503050406030204" pitchFamily="18" charset="0"/>
                <a:ea typeface="Cambria" panose="02040503050406030204" pitchFamily="18" charset="0"/>
              </a:rPr>
              <a:t>phần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phần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mở</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đầu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triển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khai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kết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thúc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Nội</a:t>
            </a:r>
            <a:r>
              <a:rPr lang="en-US" sz="3200" b="1" dirty="0">
                <a:solidFill>
                  <a:srgbClr val="FF0000"/>
                </a:solidFill>
                <a:effectLst/>
                <a:latin typeface="Cambria" panose="02040503050406030204" pitchFamily="18" charset="0"/>
                <a:ea typeface="Cambria" panose="02040503050406030204" pitchFamily="18" charset="0"/>
              </a:rPr>
              <a:t> dung </a:t>
            </a:r>
            <a:r>
              <a:rPr lang="en-US" sz="3200" b="1" dirty="0" err="1">
                <a:solidFill>
                  <a:srgbClr val="FF0000"/>
                </a:solidFill>
                <a:effectLst/>
                <a:latin typeface="Cambria" panose="02040503050406030204" pitchFamily="18" charset="0"/>
                <a:ea typeface="Cambria" panose="02040503050406030204" pitchFamily="18" charset="0"/>
              </a:rPr>
              <a:t>chính</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của</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mỗi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phần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a:t>
            </a:r>
            <a:r>
              <a:rPr lang="en-US" sz="3200" b="1"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Mở</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đầu</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thiệu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ấn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tượng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chung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Triển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khai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những</a:t>
            </a:r>
            <a:r>
              <a:rPr lang="en-US" sz="3200" dirty="0">
                <a:solidFill>
                  <a:srgbClr val="FF0000"/>
                </a:solidFill>
                <a:effectLst/>
                <a:latin typeface="Cambria" panose="02040503050406030204" pitchFamily="18" charset="0"/>
                <a:ea typeface="Cambria" panose="02040503050406030204" pitchFamily="18" charset="0"/>
              </a:rPr>
              <a:t> chi </a:t>
            </a:r>
            <a:r>
              <a:rPr lang="en-US" sz="3200" dirty="0" err="1">
                <a:solidFill>
                  <a:srgbClr val="FF0000"/>
                </a:solidFill>
                <a:effectLst/>
                <a:latin typeface="Cambria" panose="02040503050406030204" pitchFamily="18" charset="0"/>
                <a:ea typeface="Cambria" panose="02040503050406030204" pitchFamily="18" charset="0"/>
              </a:rPr>
              <a:t>tiết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nổi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bật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của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Kết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thúc</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ý </a:t>
            </a:r>
            <a:r>
              <a:rPr lang="en-US" sz="3200" dirty="0" err="1">
                <a:solidFill>
                  <a:srgbClr val="FF0000"/>
                </a:solidFill>
                <a:effectLst/>
                <a:latin typeface="Cambria" panose="02040503050406030204" pitchFamily="18" charset="0"/>
                <a:ea typeface="Cambria" panose="02040503050406030204" pitchFamily="18" charset="0"/>
              </a:rPr>
              <a:t>nghĩa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khẳng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định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796189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7"/>
          <a:stretch>
            <a:fillRect/>
          </a:stretch>
        </p:blipFill>
        <p:spPr>
          <a:xfrm>
            <a:off x="0" y="228336"/>
            <a:ext cx="5383235" cy="6236749"/>
          </a:xfrm>
          <a:prstGeom prst="rect">
            <a:avLst/>
          </a:prstGeom>
        </p:spPr>
      </p:pic>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8"/>
          <a:stretch>
            <a:fillRect/>
          </a:stretch>
        </p:blipFill>
        <p:spPr>
          <a:xfrm>
            <a:off x="4381500" y="571500"/>
            <a:ext cx="7353297" cy="6058164"/>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DAF75236-8CDE-45C4-D47C-82BD9697F6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9800" y="2176418"/>
            <a:ext cx="12192000" cy="2940592"/>
          </a:xfrm>
          <a:prstGeom prst="rect">
            <a:avLst/>
          </a:prstGeom>
        </p:spPr>
      </p:pic>
    </p:spTree>
    <p:custDataLst>
      <p:tags r:id="rId1"/>
    </p:custDataLst>
    <p:extLst>
      <p:ext uri="{BB962C8B-B14F-4D97-AF65-F5344CB8AC3E}">
        <p14:creationId xmlns:p14="http://schemas.microsoft.com/office/powerpoint/2010/main" val="344508756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hammer.wav"/>
          </p:stSnd>
        </p:sndAc>
      </p:transition>
    </mc:Choice>
    <mc:Fallback xmlns="">
      <p:transition spd="slow">
        <p:random/>
        <p:sndAc>
          <p:stSnd>
            <p:snd r:embed="rId10"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3928292" y="951016"/>
            <a:ext cx="7698158" cy="2308324"/>
          </a:xfrm>
          <a:prstGeom prst="rect">
            <a:avLst/>
          </a:prstGeom>
          <a:noFill/>
        </p:spPr>
        <p:txBody>
          <a:bodyPr wrap="square" rtlCol="0">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Nói với người thân về một việc em đã làm được trong ngày. Nêu tình cảm, cảm xúc của em khi thực hiện và hoàn thành công việc đó.</a:t>
            </a:r>
          </a:p>
        </p:txBody>
      </p:sp>
      <p:pic>
        <p:nvPicPr>
          <p:cNvPr id="4" name="Picture 3">
            <a:extLst>
              <a:ext uri="{FF2B5EF4-FFF2-40B4-BE49-F238E27FC236}">
                <a16:creationId xmlns:a16="http://schemas.microsoft.com/office/drawing/2014/main" id="{65ABC551-199C-2CB7-12BB-3D5232B256B2}"/>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0" b="99475" l="1683" r="97876">
                        <a14:foregroundMark x1="15551" y1="22415" x2="25651" y2="23061"/>
                        <a14:foregroundMark x1="61563" y1="19911" x2="76874" y2="19911"/>
                        <a14:foregroundMark x1="67655" y1="12076" x2="66573" y2="27706"/>
                        <a14:foregroundMark x1="19760" y1="17124" x2="14709" y2="28554"/>
                      </a14:backgroundRemoval>
                    </a14:imgEffect>
                  </a14:imgLayer>
                </a14:imgProps>
              </a:ext>
              <a:ext uri="{28A0092B-C50C-407E-A947-70E740481C1C}">
                <a14:useLocalDpi xmlns:a14="http://schemas.microsoft.com/office/drawing/2010/main" val="0"/>
              </a:ext>
            </a:extLst>
          </a:blip>
          <a:stretch>
            <a:fillRect/>
          </a:stretch>
        </p:blipFill>
        <p:spPr>
          <a:xfrm>
            <a:off x="-150355" y="2367279"/>
            <a:ext cx="4661277" cy="4625723"/>
          </a:xfrm>
          <a:prstGeom prst="rect">
            <a:avLst/>
          </a:prstGeom>
        </p:spPr>
      </p:pic>
    </p:spTree>
    <p:custDataLst>
      <p:tags r:id="rId1"/>
    </p:custDataLst>
    <p:extLst>
      <p:ext uri="{BB962C8B-B14F-4D97-AF65-F5344CB8AC3E}">
        <p14:creationId xmlns:p14="http://schemas.microsoft.com/office/powerpoint/2010/main" val="36435849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99C18EC-4C89-4DF1-8CEA-7FE3C5AB70C8}"/>
              </a:ext>
            </a:extLst>
          </p:cNvPr>
          <p:cNvPicPr>
            <a:picLocks noChangeAspect="1"/>
          </p:cNvPicPr>
          <p:nvPr/>
        </p:nvPicPr>
        <p:blipFill>
          <a:blip r:embed="rId6"/>
          <a:stretch>
            <a:fillRect/>
          </a:stretch>
        </p:blipFill>
        <p:spPr>
          <a:xfrm>
            <a:off x="-711257" y="791484"/>
            <a:ext cx="7175614" cy="2694666"/>
          </a:xfrm>
          <a:prstGeom prst="rect">
            <a:avLst/>
          </a:prstGeom>
        </p:spPr>
      </p:pic>
    </p:spTree>
    <p:custDataLst>
      <p:tags r:id="rId1"/>
    </p:custDataLst>
    <p:extLst>
      <p:ext uri="{BB962C8B-B14F-4D97-AF65-F5344CB8AC3E}">
        <p14:creationId xmlns:p14="http://schemas.microsoft.com/office/powerpoint/2010/main" val="922998546"/>
      </p:ext>
    </p:extLst>
  </p:cSld>
  <p:clrMapOvr>
    <a:masterClrMapping/>
  </p:clrMapOvr>
  <p:transition spd="slow">
    <p:randomBar dir="vert"/>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1662" y="-298"/>
            <a:ext cx="12193057" cy="6858594"/>
          </a:xfrm>
          <a:prstGeom prst="rect">
            <a:avLst/>
          </a:prstGeom>
        </p:spPr>
      </p:pic>
      <p:pic>
        <p:nvPicPr>
          <p:cNvPr id="21" name="图片 3">
            <a:extLst>
              <a:ext uri="{FF2B5EF4-FFF2-40B4-BE49-F238E27FC236}">
                <a16:creationId xmlns:a16="http://schemas.microsoft.com/office/drawing/2014/main" id="{35D6DB26-FD17-4DE0-8960-A53C93111245}"/>
              </a:ext>
            </a:extLst>
          </p:cNvPr>
          <p:cNvPicPr>
            <a:picLocks noChangeAspect="1"/>
          </p:cNvPicPr>
          <p:nvPr/>
        </p:nvPicPr>
        <p:blipFill>
          <a:blip r:embed="rId8"/>
          <a:stretch>
            <a:fillRect/>
          </a:stretch>
        </p:blipFill>
        <p:spPr>
          <a:xfrm>
            <a:off x="0" y="2164703"/>
            <a:ext cx="12230100" cy="4712348"/>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209660" y="-276151"/>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rot="986794">
            <a:off x="1795279" y="199234"/>
            <a:ext cx="1322947" cy="1420491"/>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1"/>
          <a:stretch>
            <a:fillRect/>
          </a:stretch>
        </p:blipFill>
        <p:spPr>
          <a:xfrm>
            <a:off x="8571688" y="128012"/>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2"/>
          <a:stretch>
            <a:fillRect/>
          </a:stretch>
        </p:blipFill>
        <p:spPr>
          <a:xfrm>
            <a:off x="8813357" y="-321875"/>
            <a:ext cx="4102964" cy="2743438"/>
          </a:xfrm>
          <a:prstGeom prst="rect">
            <a:avLst/>
          </a:prstGeom>
        </p:spPr>
      </p:pic>
      <p:pic>
        <p:nvPicPr>
          <p:cNvPr id="2050" name="Picture 2" descr="14 Doraemoan ideas | doraemon wallpapers, doraemon cartoon, doraemon">
            <a:extLst>
              <a:ext uri="{FF2B5EF4-FFF2-40B4-BE49-F238E27FC236}">
                <a16:creationId xmlns:a16="http://schemas.microsoft.com/office/drawing/2014/main" id="{8DDF71C0-D7FF-4FE8-A489-1147232241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B3B1BE-4D9D-432C-8F47-B4433AF52E33}"/>
              </a:ext>
            </a:extLst>
          </p:cNvPr>
          <p:cNvPicPr>
            <a:picLocks noChangeAspect="1"/>
          </p:cNvPicPr>
          <p:nvPr/>
        </p:nvPicPr>
        <p:blipFill>
          <a:blip r:embed="rId14"/>
          <a:stretch>
            <a:fillRect/>
          </a:stretch>
        </p:blipFill>
        <p:spPr>
          <a:xfrm>
            <a:off x="1777808" y="1139752"/>
            <a:ext cx="4651651" cy="4578493"/>
          </a:xfrm>
          <a:prstGeom prst="rect">
            <a:avLst/>
          </a:prstGeom>
        </p:spPr>
      </p:pic>
    </p:spTree>
    <p:custDataLst>
      <p:tags r:id="rId2"/>
    </p:custDataLst>
    <p:extLst>
      <p:ext uri="{BB962C8B-B14F-4D97-AF65-F5344CB8AC3E}">
        <p14:creationId xmlns:p14="http://schemas.microsoft.com/office/powerpoint/2010/main" val="410523102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camera.wav"/>
          </p:stSnd>
        </p:sndAc>
      </p:transition>
    </mc:Choice>
    <mc:Fallback xmlns="">
      <p:transition spd="slow">
        <p:random/>
        <p:sndAc>
          <p:stSnd>
            <p:snd r:embed="rId1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3982720" y="2191988"/>
            <a:ext cx="76981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đây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điệu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múa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tộc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5ABC551-199C-2CB7-12BB-3D5232B256B2}"/>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0" b="99475" l="1683" r="97876">
                        <a14:foregroundMark x1="15551" y1="22415" x2="25651" y2="23061"/>
                        <a14:foregroundMark x1="61563" y1="19911" x2="76874" y2="19911"/>
                        <a14:foregroundMark x1="67655" y1="12076" x2="66573" y2="27706"/>
                        <a14:foregroundMark x1="19760" y1="17124" x2="14709" y2="28554"/>
                      </a14:backgroundRemoval>
                    </a14:imgEffect>
                  </a14:imgLayer>
                </a14:imgProps>
              </a:ext>
              <a:ext uri="{28A0092B-C50C-407E-A947-70E740481C1C}">
                <a14:useLocalDpi xmlns:a14="http://schemas.microsoft.com/office/drawing/2010/main" val="0"/>
              </a:ext>
            </a:extLst>
          </a:blip>
          <a:stretch>
            <a:fillRect/>
          </a:stretch>
        </p:blipFill>
        <p:spPr>
          <a:xfrm>
            <a:off x="-150355" y="2367279"/>
            <a:ext cx="4661277" cy="4625723"/>
          </a:xfrm>
          <a:prstGeom prst="rect">
            <a:avLst/>
          </a:prstGeom>
        </p:spPr>
      </p:pic>
    </p:spTree>
    <p:custDataLst>
      <p:tags r:id="rId1"/>
    </p:custDataLst>
    <p:extLst>
      <p:ext uri="{BB962C8B-B14F-4D97-AF65-F5344CB8AC3E}">
        <p14:creationId xmlns:p14="http://schemas.microsoft.com/office/powerpoint/2010/main" val="6039196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7"/>
          <a:stretch>
            <a:fillRect/>
          </a:stretch>
        </p:blipFill>
        <p:spPr>
          <a:xfrm>
            <a:off x="0" y="228336"/>
            <a:ext cx="5383235" cy="6236749"/>
          </a:xfrm>
          <a:prstGeom prst="rect">
            <a:avLst/>
          </a:prstGeom>
        </p:spPr>
      </p:pic>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8"/>
          <a:stretch>
            <a:fillRect/>
          </a:stretch>
        </p:blipFill>
        <p:spPr>
          <a:xfrm>
            <a:off x="4381500" y="571500"/>
            <a:ext cx="7353297" cy="6058164"/>
          </a:xfrm>
          <a:prstGeom prst="rect">
            <a:avLst/>
          </a:prstGeom>
        </p:spPr>
      </p:pic>
      <p:pic>
        <p:nvPicPr>
          <p:cNvPr id="3" name="Picture 2">
            <a:extLst>
              <a:ext uri="{FF2B5EF4-FFF2-40B4-BE49-F238E27FC236}">
                <a16:creationId xmlns:a16="http://schemas.microsoft.com/office/drawing/2014/main" id="{E47CCFA3-4118-1C13-B609-278CAF59903D}"/>
              </a:ext>
            </a:extLst>
          </p:cNvPr>
          <p:cNvPicPr>
            <a:picLocks noChangeAspect="1"/>
          </p:cNvPicPr>
          <p:nvPr/>
        </p:nvPicPr>
        <p:blipFill>
          <a:blip r:embed="rId9"/>
          <a:stretch>
            <a:fillRect/>
          </a:stretch>
        </p:blipFill>
        <p:spPr>
          <a:xfrm>
            <a:off x="5195556" y="2511459"/>
            <a:ext cx="6169687" cy="2139881"/>
          </a:xfrm>
          <a:prstGeom prst="rect">
            <a:avLst/>
          </a:prstGeom>
        </p:spPr>
      </p:pic>
    </p:spTree>
    <p:custDataLst>
      <p:tags r:id="rId1"/>
    </p:custDataLst>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hammer.wav"/>
          </p:stSnd>
        </p:sndAc>
      </p:transition>
    </mc:Choice>
    <mc:Fallback xmlns="">
      <p:transition spd="slow">
        <p:random/>
        <p:sndAc>
          <p:stSnd>
            <p:snd r:embed="rId10"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643201" y="607028"/>
            <a:ext cx="10905597" cy="646331"/>
          </a:xfrm>
          <a:prstGeom prst="rect">
            <a:avLst/>
          </a:prstGeom>
          <a:noFill/>
        </p:spPr>
        <p:txBody>
          <a:bodyPr wrap="square" rtlCol="0">
            <a:spAutoFit/>
          </a:bodyPr>
          <a:lstStyle/>
          <a:p>
            <a:pPr algn="ctr"/>
            <a:r>
              <a:rPr lang="en-US" sz="3600" b="1" i="1" dirty="0">
                <a:solidFill>
                  <a:srgbClr val="002060"/>
                </a:solidFill>
                <a:latin typeface="Cambria" panose="02040503050406030204" pitchFamily="18" charset="0"/>
                <a:ea typeface="Cambria" panose="02040503050406030204" pitchFamily="18" charset="0"/>
              </a:rPr>
              <a:t>1. </a:t>
            </a:r>
            <a:r>
              <a:rPr lang="vi-VN" sz="3600" b="1" i="1" dirty="0">
                <a:solidFill>
                  <a:srgbClr val="002060"/>
                </a:solidFill>
                <a:latin typeface="Cambria" panose="02040503050406030204" pitchFamily="18" charset="0"/>
                <a:ea typeface="Cambria" panose="02040503050406030204" pitchFamily="18" charset="0"/>
              </a:rPr>
              <a:t>Đọc đoạn văn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0579D31-1EA0-681C-F8AF-980F254E39C4}"/>
              </a:ext>
            </a:extLst>
          </p:cNvPr>
          <p:cNvSpPr txBox="1"/>
          <p:nvPr/>
        </p:nvSpPr>
        <p:spPr>
          <a:xfrm>
            <a:off x="487680" y="1361440"/>
            <a:ext cx="10840720" cy="5170646"/>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Nhân dịp Quốc Khánh ngày 2 tháng 9, tôi được bố mẹ cho đi Mộc Châu tham dự Ngày hội văn hoá các dân tộc thiểu số. Tôi vô cùng hứng thú với sự kiện mang đậm vẻ đẹp văn hoá này. Ngay từ sáng ngày 1 tháng 9, không khí ngày hội đã tràn ngập khắp thị trấn. Cờ hoa, những bộ trang phục truyền thống làm cho cả thị trấn trở nên rực rỡ sắc màu. Tiếng trống, tiếng chiêng rộn rã khiến tôi cảm thấy háo hức lạ thường. Mỗi dân tộc mang đến ngày hội một tiết mục trình diễn riêng. Trước cuộc thi ném còn của những cô gái Thái, tôi trở thành cổ động viên tự lúc nào không rõ. Tôi chăm chú dõi theo quả còn bay vút lên cao, lơ lửng trên không trung. Tôi và mọi người hò reo khi quả còn bất ngờ bay vèo qua vòng tròn gắn trên đầu cây tre. Điệu múa khèn tràn đầy sức sống của các chàng trai người Mông đã khiến tôi rất ngạc nhiên và thán phục. Tôi nhún nhảy liên hồi theo các động tác của họ. Tôi như bị cuốn theo bước múa sạp khéo léo, rộn ràng của những cô gái Mường. Tôi say sưa thưởng thức điệu múa xoè uyển chuyển của những cô gái Thái... Đến với Ngày hội văn hoá các dân tộc thiểu số ở Mộc Châu, tôi đã rất xúc động và hiểu vì sao cần phải giữ gìn giá trị văn hoá truyền thống của dân tộc.</a:t>
            </a:r>
          </a:p>
          <a:p>
            <a:pPr algn="r"/>
            <a:r>
              <a:rPr lang="vi-VN" sz="2200" b="0" i="0" dirty="0">
                <a:solidFill>
                  <a:srgbClr val="000000"/>
                </a:solidFill>
                <a:effectLst/>
                <a:latin typeface="Cambria" panose="02040503050406030204" pitchFamily="18" charset="0"/>
                <a:ea typeface="Cambria" panose="02040503050406030204" pitchFamily="18" charset="0"/>
              </a:rPr>
              <a:t>(Lâm Phong)</a:t>
            </a:r>
          </a:p>
        </p:txBody>
      </p:sp>
    </p:spTree>
    <p:custDataLst>
      <p:tags r:id="rId1"/>
    </p:custDataLst>
    <p:extLst>
      <p:ext uri="{BB962C8B-B14F-4D97-AF65-F5344CB8AC3E}">
        <p14:creationId xmlns:p14="http://schemas.microsoft.com/office/powerpoint/2010/main" val="37841462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1077218"/>
          </a:xfrm>
          <a:prstGeom prst="rect">
            <a:avLst/>
          </a:prstGeom>
          <a:noFill/>
        </p:spPr>
        <p:txBody>
          <a:bodyPr wrap="square" rtlCol="0">
            <a:spAutoFit/>
          </a:bodyPr>
          <a:lstStyle/>
          <a:p>
            <a:pPr lvl="0" algn="just">
              <a:defRPr/>
            </a:pPr>
            <a:r>
              <a:rPr lang="vi-VN" sz="3200" dirty="0">
                <a:latin typeface="Cambria" panose="02040503050406030204" pitchFamily="18" charset="0"/>
                <a:ea typeface="Cambria" panose="02040503050406030204" pitchFamily="18" charset="0"/>
              </a:rPr>
              <a:t>a. Đoạn văn nói đến sự việc gì? Người viết có ấn tượng chung về sự việc đó thế nào?</a:t>
            </a:r>
          </a:p>
        </p:txBody>
      </p:sp>
      <p:grpSp>
        <p:nvGrpSpPr>
          <p:cNvPr id="5" name="Group 4">
            <a:extLst>
              <a:ext uri="{FF2B5EF4-FFF2-40B4-BE49-F238E27FC236}">
                <a16:creationId xmlns:a16="http://schemas.microsoft.com/office/drawing/2014/main" id="{0E0968D2-7853-65C4-BDE3-81A0B2682308}"/>
              </a:ext>
            </a:extLst>
          </p:cNvPr>
          <p:cNvGrpSpPr/>
          <p:nvPr/>
        </p:nvGrpSpPr>
        <p:grpSpPr>
          <a:xfrm>
            <a:off x="802640" y="1849805"/>
            <a:ext cx="10952479" cy="4124275"/>
            <a:chOff x="1151435" y="1655540"/>
            <a:chExt cx="2835879" cy="2102721"/>
          </a:xfrm>
        </p:grpSpPr>
        <p:sp>
          <p:nvSpPr>
            <p:cNvPr id="6" name="Rounded Rectangle 3">
              <a:extLst>
                <a:ext uri="{FF2B5EF4-FFF2-40B4-BE49-F238E27FC236}">
                  <a16:creationId xmlns:a16="http://schemas.microsoft.com/office/drawing/2014/main" id="{F76CAEB5-F73C-18BE-8150-60B8FAA9C75D}"/>
                </a:ext>
              </a:extLst>
            </p:cNvPr>
            <p:cNvSpPr/>
            <p:nvPr/>
          </p:nvSpPr>
          <p:spPr>
            <a:xfrm>
              <a:off x="1415490" y="1856964"/>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FBF6EC4-85F8-2010-55F2-B58DA233D0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66" b="49455" l="0" r="49597"/>
                      </a14:imgEffect>
                    </a14:imgLayer>
                  </a14:imgProps>
                </a:ext>
                <a:ext uri="{28A0092B-C50C-407E-A947-70E740481C1C}">
                  <a14:useLocalDpi xmlns:a14="http://schemas.microsoft.com/office/drawing/2010/main" val="0"/>
                </a:ext>
              </a:extLst>
            </a:blip>
            <a:srcRect r="50815" b="50665"/>
            <a:stretch/>
          </p:blipFill>
          <p:spPr>
            <a:xfrm>
              <a:off x="1151435" y="1655540"/>
              <a:ext cx="2835879" cy="2102721"/>
            </a:xfrm>
            <a:prstGeom prst="rect">
              <a:avLst/>
            </a:prstGeom>
          </p:spPr>
        </p:pic>
      </p:grpSp>
      <p:sp>
        <p:nvSpPr>
          <p:cNvPr id="8" name="TextBox 7">
            <a:extLst>
              <a:ext uri="{FF2B5EF4-FFF2-40B4-BE49-F238E27FC236}">
                <a16:creationId xmlns:a16="http://schemas.microsoft.com/office/drawing/2014/main" id="{E761BA03-861F-FF4A-CD05-588419A2D5F3}"/>
              </a:ext>
            </a:extLst>
          </p:cNvPr>
          <p:cNvSpPr txBox="1"/>
          <p:nvPr/>
        </p:nvSpPr>
        <p:spPr>
          <a:xfrm>
            <a:off x="2265680" y="2763520"/>
            <a:ext cx="7802880" cy="2062103"/>
          </a:xfrm>
          <a:prstGeom prst="rect">
            <a:avLst/>
          </a:prstGeom>
          <a:noFill/>
        </p:spPr>
        <p:txBody>
          <a:bodyPr wrap="square" rtlCol="0">
            <a:spAutoFit/>
          </a:bodyPr>
          <a:lstStyle/>
          <a:p>
            <a:pPr algn="just"/>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Đoạn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nói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đến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sự</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việc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tôi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được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bố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mẹ</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cho</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Mộc</a:t>
            </a:r>
            <a:r>
              <a:rPr lang="en-US" sz="3200" b="1" dirty="0">
                <a:solidFill>
                  <a:srgbClr val="FF0000"/>
                </a:solidFill>
                <a:effectLst/>
                <a:latin typeface="Cambria" panose="02040503050406030204" pitchFamily="18" charset="0"/>
                <a:ea typeface="Cambria" panose="02040503050406030204" pitchFamily="18" charset="0"/>
              </a:rPr>
              <a:t> Châu </a:t>
            </a:r>
            <a:r>
              <a:rPr lang="en-US" sz="3200" b="1" dirty="0" err="1">
                <a:solidFill>
                  <a:srgbClr val="FF0000"/>
                </a:solidFill>
                <a:effectLst/>
                <a:latin typeface="Cambria" panose="02040503050406030204" pitchFamily="18" charset="0"/>
                <a:ea typeface="Cambria" panose="02040503050406030204" pitchFamily="18" charset="0"/>
              </a:rPr>
              <a:t>tham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dự</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Ngày</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hội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hoá</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các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dân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tộc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thiểu</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vào</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ngày</a:t>
            </a:r>
            <a:r>
              <a:rPr lang="en-US" sz="3200" b="1" dirty="0">
                <a:solidFill>
                  <a:srgbClr val="FF0000"/>
                </a:solidFill>
                <a:effectLst/>
                <a:latin typeface="Cambria" panose="02040503050406030204" pitchFamily="18" charset="0"/>
                <a:ea typeface="Cambria" panose="02040503050406030204" pitchFamily="18" charset="0"/>
              </a:rPr>
              <a:t> 2 </a:t>
            </a:r>
            <a:r>
              <a:rPr lang="en-US" sz="3200" b="1" dirty="0" err="1">
                <a:solidFill>
                  <a:srgbClr val="FF0000"/>
                </a:solidFill>
                <a:effectLst/>
                <a:latin typeface="Cambria" panose="02040503050406030204" pitchFamily="18" charset="0"/>
                <a:ea typeface="Cambria" panose="02040503050406030204" pitchFamily="18" charset="0"/>
              </a:rPr>
              <a:t>tháng</a:t>
            </a:r>
            <a:r>
              <a:rPr lang="en-US" sz="3200" b="1" dirty="0">
                <a:solidFill>
                  <a:srgbClr val="FF0000"/>
                </a:solidFill>
                <a:effectLst/>
                <a:latin typeface="Cambria" panose="02040503050406030204" pitchFamily="18" charset="0"/>
                <a:ea typeface="Cambria" panose="02040503050406030204" pitchFamily="18" charset="0"/>
              </a:rPr>
              <a:t> 9 </a:t>
            </a:r>
            <a:r>
              <a:rPr lang="en-US" sz="3200" b="1" dirty="0" err="1">
                <a:solidFill>
                  <a:srgbClr val="FF0000"/>
                </a:solidFill>
                <a:effectLst/>
                <a:latin typeface="Cambria" panose="02040503050406030204" pitchFamily="18" charset="0"/>
                <a:ea typeface="Cambria" panose="02040503050406030204" pitchFamily="18" charset="0"/>
              </a:rPr>
              <a:t>Quốc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khánh</a:t>
            </a:r>
            <a:r>
              <a:rPr lang="en-US" sz="3200" b="1"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9398747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584775"/>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b. Chọn nội dung tương ứng với mỗi phần của đoạn văn.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0A5DFDD3-129A-D2E5-6FF7-6A27B4E4B7C1}"/>
              </a:ext>
            </a:extLst>
          </p:cNvPr>
          <p:cNvPicPr>
            <a:picLocks noChangeAspect="1"/>
          </p:cNvPicPr>
          <p:nvPr/>
        </p:nvPicPr>
        <p:blipFill>
          <a:blip r:embed="rId9"/>
          <a:stretch>
            <a:fillRect/>
          </a:stretch>
        </p:blipFill>
        <p:spPr>
          <a:xfrm>
            <a:off x="742632" y="1539557"/>
            <a:ext cx="10570962" cy="3936683"/>
          </a:xfrm>
          <a:prstGeom prst="rect">
            <a:avLst/>
          </a:prstGeom>
        </p:spPr>
      </p:pic>
      <p:cxnSp>
        <p:nvCxnSpPr>
          <p:cNvPr id="12" name="Straight Connector 11">
            <a:extLst>
              <a:ext uri="{FF2B5EF4-FFF2-40B4-BE49-F238E27FC236}">
                <a16:creationId xmlns:a16="http://schemas.microsoft.com/office/drawing/2014/main" id="{D19853F4-40AD-BE09-251C-C7F22D30D7DA}"/>
              </a:ext>
            </a:extLst>
          </p:cNvPr>
          <p:cNvCxnSpPr/>
          <p:nvPr/>
        </p:nvCxnSpPr>
        <p:spPr>
          <a:xfrm>
            <a:off x="2600960" y="2905760"/>
            <a:ext cx="508000" cy="10769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9D4252-A50A-C8A8-E21B-B25DB8CCA874}"/>
              </a:ext>
            </a:extLst>
          </p:cNvPr>
          <p:cNvCxnSpPr>
            <a:cxnSpLocks/>
          </p:cNvCxnSpPr>
          <p:nvPr/>
        </p:nvCxnSpPr>
        <p:spPr>
          <a:xfrm>
            <a:off x="2611120" y="3921760"/>
            <a:ext cx="457200" cy="1005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D3ADA4-C262-4C79-1EFD-29F2DD9B242B}"/>
              </a:ext>
            </a:extLst>
          </p:cNvPr>
          <p:cNvCxnSpPr>
            <a:cxnSpLocks/>
          </p:cNvCxnSpPr>
          <p:nvPr/>
        </p:nvCxnSpPr>
        <p:spPr>
          <a:xfrm flipV="1">
            <a:off x="2621280" y="2875280"/>
            <a:ext cx="487680" cy="2143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152774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1077218"/>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c. Trong phần triển khai, những chi tiết nào nói về ngày hội gây được ấn tượng với người viết?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53274CF-8EC9-0AEE-4001-7641B404BF81}"/>
              </a:ext>
            </a:extLst>
          </p:cNvPr>
          <p:cNvSpPr/>
          <p:nvPr/>
        </p:nvSpPr>
        <p:spPr>
          <a:xfrm>
            <a:off x="816429" y="2231571"/>
            <a:ext cx="10526485" cy="34181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Những chi tiết được người viết lựa chọn để bộc lộ cảm xúc gồm: </a:t>
            </a:r>
            <a:r>
              <a:rPr lang="vi-VN" sz="3200" dirty="0">
                <a:solidFill>
                  <a:srgbClr val="FF0000"/>
                </a:solidFill>
                <a:latin typeface="Cambria" panose="02040503050406030204" pitchFamily="18" charset="0"/>
                <a:ea typeface="Cambria" panose="02040503050406030204" pitchFamily="18" charset="0"/>
              </a:rPr>
              <a:t>khung cảnh ngày hội (không khí, cờ, hoa, trang phục, tiếng trống, tiếng chuông,...); hoạt động (thi ném còn, điệu múa khèn, múa sạp,...); người tham gia (các cô gái Thái, các chàng trai người Mông, những cô gái Mường,...)</a:t>
            </a:r>
          </a:p>
        </p:txBody>
      </p:sp>
    </p:spTree>
    <p:custDataLst>
      <p:tags r:id="rId1"/>
    </p:custDataLst>
    <p:extLst>
      <p:ext uri="{BB962C8B-B14F-4D97-AF65-F5344CB8AC3E}">
        <p14:creationId xmlns:p14="http://schemas.microsoft.com/office/powerpoint/2010/main" val="27398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480754"/>
            <a:ext cx="10905597" cy="1077218"/>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d. Tình cảm, cảm xúc của người viết được bộc lộ qua những từ ngữ, câu văn nào?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105B0A5-DAA4-6339-F536-31D03563D7F2}"/>
              </a:ext>
            </a:extLst>
          </p:cNvPr>
          <p:cNvPicPr>
            <a:picLocks noChangeAspect="1"/>
          </p:cNvPicPr>
          <p:nvPr/>
        </p:nvPicPr>
        <p:blipFill>
          <a:blip r:embed="rId9"/>
          <a:stretch>
            <a:fillRect/>
          </a:stretch>
        </p:blipFill>
        <p:spPr>
          <a:xfrm>
            <a:off x="2025423" y="1594076"/>
            <a:ext cx="7990306" cy="4665210"/>
          </a:xfrm>
          <a:prstGeom prst="rect">
            <a:avLst/>
          </a:prstGeom>
        </p:spPr>
      </p:pic>
    </p:spTree>
    <p:custDataLst>
      <p:tags r:id="rId1"/>
    </p:custDataLst>
    <p:extLst>
      <p:ext uri="{BB962C8B-B14F-4D97-AF65-F5344CB8AC3E}">
        <p14:creationId xmlns:p14="http://schemas.microsoft.com/office/powerpoint/2010/main" val="39898763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6E3D129-244F-40F5-B43D-38F224A1B229"/>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001C\t\uFFFD{473C14D2-AFC8-4BE6-B296-733156DA7F13}&quot;,&quot;D:\\A GA đăng Wb- 5\\TUẦN 2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Viết Tìm hiểu đoạn văn thể hiện tình cảm, cảm xúc về một sự việc"/>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6F5E300-7136-4709-879D-79F405BF52A1}:7785"/>
</p:tagLst>
</file>

<file path=ppt/tags/tag11.xml><?xml version="1.0" encoding="utf-8"?>
<p:tagLst xmlns:a="http://schemas.openxmlformats.org/drawingml/2006/main" xmlns:r="http://schemas.openxmlformats.org/officeDocument/2006/relationships" xmlns:p="http://schemas.openxmlformats.org/presentationml/2006/main">
  <p:tag name="GENSWF_SLIDE_UID" val="{16AB1F4A-6636-42F0-9BEA-2826F17AC155}:7786"/>
</p:tagLst>
</file>

<file path=ppt/tags/tag12.xml><?xml version="1.0" encoding="utf-8"?>
<p:tagLst xmlns:a="http://schemas.openxmlformats.org/drawingml/2006/main" xmlns:r="http://schemas.openxmlformats.org/officeDocument/2006/relationships" xmlns:p="http://schemas.openxmlformats.org/presentationml/2006/main">
  <p:tag name="GENSWF_SLIDE_UID" val="{9D89436A-6F1E-4C70-AA3A-C3A9836B3720}:7787"/>
</p:tagLst>
</file>

<file path=ppt/tags/tag13.xml><?xml version="1.0" encoding="utf-8"?>
<p:tagLst xmlns:a="http://schemas.openxmlformats.org/drawingml/2006/main" xmlns:r="http://schemas.openxmlformats.org/officeDocument/2006/relationships" xmlns:p="http://schemas.openxmlformats.org/presentationml/2006/main">
  <p:tag name="GENSWF_SLIDE_UID" val="{54E02FAF-DCAA-4BF8-A6CF-9E29D0B7520F}:7788"/>
</p:tagLst>
</file>

<file path=ppt/tags/tag14.xml><?xml version="1.0" encoding="utf-8"?>
<p:tagLst xmlns:a="http://schemas.openxmlformats.org/drawingml/2006/main" xmlns:r="http://schemas.openxmlformats.org/officeDocument/2006/relationships" xmlns:p="http://schemas.openxmlformats.org/presentationml/2006/main">
  <p:tag name="GENSWF_SLIDE_UID" val="{0239A502-DB70-4DEC-A6E0-6C5CC84006AA}:7789"/>
</p:tagLst>
</file>

<file path=ppt/tags/tag15.xml><?xml version="1.0" encoding="utf-8"?>
<p:tagLst xmlns:a="http://schemas.openxmlformats.org/drawingml/2006/main" xmlns:r="http://schemas.openxmlformats.org/officeDocument/2006/relationships" xmlns:p="http://schemas.openxmlformats.org/presentationml/2006/main">
  <p:tag name="GENSWF_SLIDE_UID" val="{064DD4AF-BE42-4BE9-BFCA-FCE11BBEF385}:303"/>
</p:tagLst>
</file>

<file path=ppt/tags/tag2.xml><?xml version="1.0" encoding="utf-8"?>
<p:tagLst xmlns:a="http://schemas.openxmlformats.org/drawingml/2006/main" xmlns:r="http://schemas.openxmlformats.org/officeDocument/2006/relationships" xmlns:p="http://schemas.openxmlformats.org/presentationml/2006/main">
  <p:tag name="GENSWF_SLIDE_UID" val="{7AD511CD-D74B-490B-9EDD-E4602C7A1015}:292"/>
</p:tagLst>
</file>

<file path=ppt/tags/tag3.xml><?xml version="1.0" encoding="utf-8"?>
<p:tagLst xmlns:a="http://schemas.openxmlformats.org/drawingml/2006/main" xmlns:r="http://schemas.openxmlformats.org/officeDocument/2006/relationships" xmlns:p="http://schemas.openxmlformats.org/presentationml/2006/main">
  <p:tag name="GENSWF_SLIDE_UID" val="{AA425C51-E6A2-4ED9-A57C-DD8CABB4E5AD}:314"/>
</p:tagLst>
</file>

<file path=ppt/tags/tag4.xml><?xml version="1.0" encoding="utf-8"?>
<p:tagLst xmlns:a="http://schemas.openxmlformats.org/drawingml/2006/main" xmlns:r="http://schemas.openxmlformats.org/officeDocument/2006/relationships" xmlns:p="http://schemas.openxmlformats.org/presentationml/2006/main">
  <p:tag name="GENSWF_SLIDE_UID" val="{20EA9BA5-FA7A-4DBF-9FB9-5DDAC4D2EAB6}:7775"/>
</p:tagLst>
</file>

<file path=ppt/tags/tag5.xml><?xml version="1.0" encoding="utf-8"?>
<p:tagLst xmlns:a="http://schemas.openxmlformats.org/drawingml/2006/main" xmlns:r="http://schemas.openxmlformats.org/officeDocument/2006/relationships" xmlns:p="http://schemas.openxmlformats.org/presentationml/2006/main">
  <p:tag name="GENSWF_SLIDE_UID" val="{6BAAAE65-6D56-49EB-848A-B60D719E9194}:313"/>
</p:tagLst>
</file>

<file path=ppt/tags/tag6.xml><?xml version="1.0" encoding="utf-8"?>
<p:tagLst xmlns:a="http://schemas.openxmlformats.org/drawingml/2006/main" xmlns:r="http://schemas.openxmlformats.org/officeDocument/2006/relationships" xmlns:p="http://schemas.openxmlformats.org/presentationml/2006/main">
  <p:tag name="GENSWF_SLIDE_UID" val="{16314292-A0D1-4187-9E9E-DEC75C9C4BEE}:7767"/>
</p:tagLst>
</file>

<file path=ppt/tags/tag7.xml><?xml version="1.0" encoding="utf-8"?>
<p:tagLst xmlns:a="http://schemas.openxmlformats.org/drawingml/2006/main" xmlns:r="http://schemas.openxmlformats.org/officeDocument/2006/relationships" xmlns:p="http://schemas.openxmlformats.org/presentationml/2006/main">
  <p:tag name="GENSWF_SLIDE_UID" val="{E0C5E53B-BDB1-4764-93A9-BF83ED27E905}:7769"/>
</p:tagLst>
</file>

<file path=ppt/tags/tag8.xml><?xml version="1.0" encoding="utf-8"?>
<p:tagLst xmlns:a="http://schemas.openxmlformats.org/drawingml/2006/main" xmlns:r="http://schemas.openxmlformats.org/officeDocument/2006/relationships" xmlns:p="http://schemas.openxmlformats.org/presentationml/2006/main">
  <p:tag name="GENSWF_SLIDE_UID" val="{28CC79E4-F115-4AD0-95FC-1D25F2B1F013}:7783"/>
</p:tagLst>
</file>

<file path=ppt/tags/tag9.xml><?xml version="1.0" encoding="utf-8"?>
<p:tagLst xmlns:a="http://schemas.openxmlformats.org/drawingml/2006/main" xmlns:r="http://schemas.openxmlformats.org/officeDocument/2006/relationships" xmlns:p="http://schemas.openxmlformats.org/presentationml/2006/main">
  <p:tag name="GENSWF_SLIDE_UID" val="{64555C16-D44A-42F1-BFCB-FFEF3854CD8A}:778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0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745</TotalTime>
  <Words>742</Words>
  <Application>Microsoft Office PowerPoint</Application>
  <PresentationFormat>Widescreen</PresentationFormat>
  <Paragraphs>35</Paragraphs>
  <Slides>14</Slides>
  <Notes>14</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14</vt:i4>
      </vt:variant>
    </vt:vector>
  </HeadingPairs>
  <TitlesOfParts>
    <vt:vector size="30" baseType="lpstr">
      <vt:lpstr>Aptos</vt:lpstr>
      <vt:lpstr>Aptos Display</vt:lpstr>
      <vt:lpstr>Arial</vt:lpstr>
      <vt:lpstr>Calibri</vt:lpstr>
      <vt:lpstr>Calibri Light</vt:lpstr>
      <vt:lpstr>Cambria</vt:lpstr>
      <vt:lpstr>等线</vt:lpstr>
      <vt:lpstr>黑体</vt:lpstr>
      <vt:lpstr>Times New Roman</vt:lpstr>
      <vt:lpstr>Custom Design</vt:lpstr>
      <vt:lpstr>10_Office Theme</vt:lpstr>
      <vt:lpstr>1_Office 主题​​</vt:lpstr>
      <vt:lpstr>2_Office 主题​​</vt:lpstr>
      <vt:lpstr>12_Office Theme</vt:lpstr>
      <vt:lpstr>13_Office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Tìm hiểu đoạn văn thể hiện tình cảm, cảm xúc về một sự việc</dc:title>
  <dc:subject>9Slide.vn</dc:subject>
  <dc:creator>huong</dc:creator>
  <dc:description>9Slide.vn</dc:description>
  <cp:lastModifiedBy>STD_OANH</cp:lastModifiedBy>
  <cp:revision>77</cp:revision>
  <dcterms:created xsi:type="dcterms:W3CDTF">2023-07-30T09:09:34Z</dcterms:created>
  <dcterms:modified xsi:type="dcterms:W3CDTF">2026-02-08T03:25:24Z</dcterms:modified>
  <cp:category>9Slide.vn</cp:category>
</cp:coreProperties>
</file>